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3.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4.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29" r:id="rId1"/>
    <p:sldMasterId id="2147483930" r:id="rId2"/>
    <p:sldMasterId id="2147483931" r:id="rId3"/>
    <p:sldMasterId id="2147483932" r:id="rId4"/>
    <p:sldMasterId id="2147483933" r:id="rId5"/>
  </p:sldMasterIdLst>
  <p:notesMasterIdLst>
    <p:notesMasterId r:id="rId7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x="9144000" cy="5143500" type="screen16x9"/>
  <p:notesSz cx="6858000" cy="9144000"/>
  <p:embeddedFontLst>
    <p:embeddedFont>
      <p:font typeface="Amatic SC" panose="020B0604020202020204" charset="-79"/>
      <p:regular r:id="rId73"/>
      <p:bold r:id="rId74"/>
    </p:embeddedFont>
    <p:embeddedFont>
      <p:font typeface="Calibri" panose="020F0502020204030204" pitchFamily="34" charset="0"/>
      <p:regular r:id="rId75"/>
      <p:bold r:id="rId76"/>
      <p:italic r:id="rId77"/>
      <p:boldItalic r:id="rId78"/>
    </p:embeddedFont>
    <p:embeddedFont>
      <p:font typeface="Georgia" panose="02040502050405020303" pitchFamily="18" charset="0"/>
      <p:regular r:id="rId79"/>
      <p:bold r:id="rId80"/>
      <p:italic r:id="rId81"/>
      <p:boldItalic r:id="rId82"/>
    </p:embeddedFont>
    <p:embeddedFont>
      <p:font typeface="Inconsolata" panose="020B0604020202020204" charset="0"/>
      <p:regular r:id="rId83"/>
      <p:bold r:id="rId84"/>
    </p:embeddedFont>
    <p:embeddedFont>
      <p:font typeface="Roboto" panose="020B0604020202020204" charset="0"/>
      <p:regular r:id="rId85"/>
      <p:bold r:id="rId86"/>
      <p:italic r:id="rId87"/>
      <p:boldItalic r:id="rId88"/>
    </p:embeddedFont>
    <p:embeddedFont>
      <p:font typeface="Roboto Light" panose="020B0604020202020204" charset="0"/>
      <p:regular r:id="rId89"/>
      <p:bold r:id="rId90"/>
      <p:italic r:id="rId91"/>
      <p:boldItalic r:id="rId92"/>
    </p:embeddedFont>
    <p:embeddedFont>
      <p:font typeface="Roboto Medium" panose="020B0604020202020204" charset="0"/>
      <p:regular r:id="rId93"/>
      <p:bold r:id="rId94"/>
      <p:italic r:id="rId95"/>
      <p:boldItalic r:id="rId96"/>
    </p:embeddedFont>
    <p:embeddedFont>
      <p:font typeface="Roboto Thin" panose="020B0604020202020204"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6708AA-BE13-4F43-801D-CC3BC359C2F8}">
  <a:tblStyle styleId="{DD6708AA-BE13-4F43-801D-CC3BC359C2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7" d="100"/>
          <a:sy n="127" d="100"/>
        </p:scale>
        <p:origin x="108"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2.fntdata"/><Relationship Id="rId89" Type="http://schemas.openxmlformats.org/officeDocument/2006/relationships/font" Target="fonts/font17.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font" Target="fonts/font15.fntdata"/><Relationship Id="rId102"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10.fntdata"/><Relationship Id="rId90" Type="http://schemas.openxmlformats.org/officeDocument/2006/relationships/font" Target="fonts/font18.fntdata"/><Relationship Id="rId95" Type="http://schemas.openxmlformats.org/officeDocument/2006/relationships/font" Target="fonts/font23.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5.fntdata"/><Relationship Id="rId100" Type="http://schemas.openxmlformats.org/officeDocument/2006/relationships/font" Target="fonts/font28.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font" Target="fonts/font21.fntdata"/><Relationship Id="rId98" Type="http://schemas.openxmlformats.org/officeDocument/2006/relationships/font" Target="fonts/font26.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font" Target="fonts/font27.fntdata"/><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4.fntdata"/><Relationship Id="rId97" Type="http://schemas.openxmlformats.org/officeDocument/2006/relationships/font" Target="fonts/font25.fntdata"/><Relationship Id="rId10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finance.yahoo.com/quote/AAPL?p=AAPL&amp;.tsrc=fin-srch"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ribbble.com/shots/5483449-Surprise-me-if-you-ca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1"/>
        <p:cNvGrpSpPr/>
        <p:nvPr/>
      </p:nvGrpSpPr>
      <p:grpSpPr>
        <a:xfrm>
          <a:off x="0" y="0"/>
          <a:ext cx="0" cy="0"/>
          <a:chOff x="0" y="0"/>
          <a:chExt cx="0" cy="0"/>
        </a:xfrm>
      </p:grpSpPr>
      <p:sp>
        <p:nvSpPr>
          <p:cNvPr id="5292" name="Google Shape;5292;g7d639d4a33_0_10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3" name="Google Shape;5293;g7d639d4a33_0_1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6"/>
        <p:cNvGrpSpPr/>
        <p:nvPr/>
      </p:nvGrpSpPr>
      <p:grpSpPr>
        <a:xfrm>
          <a:off x="0" y="0"/>
          <a:ext cx="0" cy="0"/>
          <a:chOff x="0" y="0"/>
          <a:chExt cx="0" cy="0"/>
        </a:xfrm>
      </p:grpSpPr>
      <p:sp>
        <p:nvSpPr>
          <p:cNvPr id="5377" name="Google Shape;5377;g860a709f40_1_10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8" name="Google Shape;5378;g860a709f40_1_1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3"/>
        <p:cNvGrpSpPr/>
        <p:nvPr/>
      </p:nvGrpSpPr>
      <p:grpSpPr>
        <a:xfrm>
          <a:off x="0" y="0"/>
          <a:ext cx="0" cy="0"/>
          <a:chOff x="0" y="0"/>
          <a:chExt cx="0" cy="0"/>
        </a:xfrm>
      </p:grpSpPr>
      <p:sp>
        <p:nvSpPr>
          <p:cNvPr id="5384" name="Google Shape;5384;g50bf0c60db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5" name="Google Shape;5385;g50bf0c60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9"/>
        <p:cNvGrpSpPr/>
        <p:nvPr/>
      </p:nvGrpSpPr>
      <p:grpSpPr>
        <a:xfrm>
          <a:off x="0" y="0"/>
          <a:ext cx="0" cy="0"/>
          <a:chOff x="0" y="0"/>
          <a:chExt cx="0" cy="0"/>
        </a:xfrm>
      </p:grpSpPr>
      <p:sp>
        <p:nvSpPr>
          <p:cNvPr id="5390" name="Google Shape;5390;g5ed7add082_6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1" name="Google Shape;5391;g5ed7add082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6"/>
        <p:cNvGrpSpPr/>
        <p:nvPr/>
      </p:nvGrpSpPr>
      <p:grpSpPr>
        <a:xfrm>
          <a:off x="0" y="0"/>
          <a:ext cx="0" cy="0"/>
          <a:chOff x="0" y="0"/>
          <a:chExt cx="0" cy="0"/>
        </a:xfrm>
      </p:grpSpPr>
      <p:sp>
        <p:nvSpPr>
          <p:cNvPr id="5397" name="Google Shape;5397;g496b783dfc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8" name="Google Shape;5398;g496b783df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4"/>
        <p:cNvGrpSpPr/>
        <p:nvPr/>
      </p:nvGrpSpPr>
      <p:grpSpPr>
        <a:xfrm>
          <a:off x="0" y="0"/>
          <a:ext cx="0" cy="0"/>
          <a:chOff x="0" y="0"/>
          <a:chExt cx="0" cy="0"/>
        </a:xfrm>
      </p:grpSpPr>
      <p:sp>
        <p:nvSpPr>
          <p:cNvPr id="5405" name="Google Shape;5405;g5d7859e08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6" name="Google Shape;5406;g5d7859e08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2"/>
        <p:cNvGrpSpPr/>
        <p:nvPr/>
      </p:nvGrpSpPr>
      <p:grpSpPr>
        <a:xfrm>
          <a:off x="0" y="0"/>
          <a:ext cx="0" cy="0"/>
          <a:chOff x="0" y="0"/>
          <a:chExt cx="0" cy="0"/>
        </a:xfrm>
      </p:grpSpPr>
      <p:sp>
        <p:nvSpPr>
          <p:cNvPr id="5413" name="Google Shape;5413;g5d56f58a01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4" name="Google Shape;5414;g5d56f58a01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9"/>
        <p:cNvGrpSpPr/>
        <p:nvPr/>
      </p:nvGrpSpPr>
      <p:grpSpPr>
        <a:xfrm>
          <a:off x="0" y="0"/>
          <a:ext cx="0" cy="0"/>
          <a:chOff x="0" y="0"/>
          <a:chExt cx="0" cy="0"/>
        </a:xfrm>
      </p:grpSpPr>
      <p:sp>
        <p:nvSpPr>
          <p:cNvPr id="5430" name="Google Shape;5430;g5eaaac9043_6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1" name="Google Shape;5431;g5eaaac9043_6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9"/>
        <p:cNvGrpSpPr/>
        <p:nvPr/>
      </p:nvGrpSpPr>
      <p:grpSpPr>
        <a:xfrm>
          <a:off x="0" y="0"/>
          <a:ext cx="0" cy="0"/>
          <a:chOff x="0" y="0"/>
          <a:chExt cx="0" cy="0"/>
        </a:xfrm>
      </p:grpSpPr>
      <p:sp>
        <p:nvSpPr>
          <p:cNvPr id="5480" name="Google Shape;5480;g5d56f58a01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1" name="Google Shape;5481;g5d56f58a0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2"/>
        <p:cNvGrpSpPr/>
        <p:nvPr/>
      </p:nvGrpSpPr>
      <p:grpSpPr>
        <a:xfrm>
          <a:off x="0" y="0"/>
          <a:ext cx="0" cy="0"/>
          <a:chOff x="0" y="0"/>
          <a:chExt cx="0" cy="0"/>
        </a:xfrm>
      </p:grpSpPr>
      <p:sp>
        <p:nvSpPr>
          <p:cNvPr id="5493" name="Google Shape;5493;g5ed7add082_6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4" name="Google Shape;5494;g5ed7add082_6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8"/>
        <p:cNvGrpSpPr/>
        <p:nvPr/>
      </p:nvGrpSpPr>
      <p:grpSpPr>
        <a:xfrm>
          <a:off x="0" y="0"/>
          <a:ext cx="0" cy="0"/>
          <a:chOff x="0" y="0"/>
          <a:chExt cx="0" cy="0"/>
        </a:xfrm>
      </p:grpSpPr>
      <p:sp>
        <p:nvSpPr>
          <p:cNvPr id="5499" name="Google Shape;5499;g5ed7add082_6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0" name="Google Shape;5500;g5ed7add082_6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on right from Yahoo Finance (2019): </a:t>
            </a:r>
            <a:r>
              <a:rPr lang="en" u="sng">
                <a:solidFill>
                  <a:schemeClr val="hlink"/>
                </a:solidFill>
                <a:hlinkClick r:id="rId3"/>
              </a:rPr>
              <a:t>https://finance.yahoo.com/quote/AAPL?p=AAPL&amp;.tsrc=fin-srch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8"/>
        <p:cNvGrpSpPr/>
        <p:nvPr/>
      </p:nvGrpSpPr>
      <p:grpSpPr>
        <a:xfrm>
          <a:off x="0" y="0"/>
          <a:ext cx="0" cy="0"/>
          <a:chOff x="0" y="0"/>
          <a:chExt cx="0" cy="0"/>
        </a:xfrm>
      </p:grpSpPr>
      <p:sp>
        <p:nvSpPr>
          <p:cNvPr id="5299" name="Google Shape;5299;g4951908eae_0_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0" name="Google Shape;5300;g4951908eae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Welcome!</a:t>
            </a:r>
            <a:endParaRPr sz="10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Meet the team:</a:t>
            </a:r>
            <a:endParaRPr sz="1000">
              <a:solidFill>
                <a:schemeClr val="dk1"/>
              </a:solidFill>
              <a:latin typeface="Roboto"/>
              <a:ea typeface="Roboto"/>
              <a:cs typeface="Roboto"/>
              <a:sym typeface="Roboto"/>
            </a:endParaRPr>
          </a:p>
          <a:p>
            <a:pPr marL="320040" lvl="0" indent="-154940" algn="l" rtl="0">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Student Success Manager</a:t>
            </a:r>
            <a:endParaRPr sz="1000">
              <a:solidFill>
                <a:schemeClr val="dk1"/>
              </a:solidFill>
              <a:latin typeface="Roboto"/>
              <a:ea typeface="Roboto"/>
              <a:cs typeface="Roboto"/>
              <a:sym typeface="Roboto"/>
            </a:endParaRPr>
          </a:p>
          <a:p>
            <a:pPr marL="320040" lvl="0" indent="-154940" algn="l" rtl="0">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Program Director</a:t>
            </a:r>
            <a:endParaRPr sz="1000">
              <a:solidFill>
                <a:schemeClr val="dk1"/>
              </a:solidFill>
              <a:latin typeface="Roboto"/>
              <a:ea typeface="Roboto"/>
              <a:cs typeface="Roboto"/>
              <a:sym typeface="Roboto"/>
            </a:endParaRPr>
          </a:p>
          <a:p>
            <a:pPr marL="320040" lvl="0" indent="-154940" algn="l" rtl="0">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Student Services Director</a:t>
            </a:r>
            <a:endParaRPr sz="1000">
              <a:solidFill>
                <a:schemeClr val="dk1"/>
              </a:solidFill>
              <a:latin typeface="Roboto"/>
              <a:ea typeface="Roboto"/>
              <a:cs typeface="Roboto"/>
              <a:sym typeface="Roboto"/>
            </a:endParaRPr>
          </a:p>
          <a:p>
            <a:pPr marL="320040" lvl="0" indent="-154940" algn="l" rtl="0">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Career Director</a:t>
            </a:r>
            <a:endParaRPr sz="1000">
              <a:solidFill>
                <a:schemeClr val="dk1"/>
              </a:solidFill>
              <a:latin typeface="Roboto"/>
              <a:ea typeface="Roboto"/>
              <a:cs typeface="Roboto"/>
              <a:sym typeface="Roboto"/>
            </a:endParaRPr>
          </a:p>
          <a:p>
            <a:pPr marL="320040" lvl="0" indent="-154940" algn="l" rtl="0">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Students</a:t>
            </a:r>
            <a:endParaRPr sz="1000">
              <a:solidFill>
                <a:schemeClr val="dk1"/>
              </a:solidFill>
              <a:latin typeface="Roboto"/>
              <a:ea typeface="Roboto"/>
              <a:cs typeface="Roboto"/>
              <a:sym typeface="Roboto"/>
            </a:endParaRPr>
          </a:p>
          <a:p>
            <a:pPr marL="320040" lvl="0" indent="-154940" algn="l" rtl="0">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TAs</a:t>
            </a:r>
            <a:endParaRPr sz="1000">
              <a:solidFill>
                <a:schemeClr val="dk1"/>
              </a:solidFill>
              <a:latin typeface="Roboto"/>
              <a:ea typeface="Roboto"/>
              <a:cs typeface="Roboto"/>
              <a:sym typeface="Roboto"/>
            </a:endParaRPr>
          </a:p>
          <a:p>
            <a:pPr marL="320040" lvl="0" indent="-154940" algn="l" rtl="0">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Instructor</a:t>
            </a:r>
            <a:endParaRPr sz="1000">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0"/>
        <p:cNvGrpSpPr/>
        <p:nvPr/>
      </p:nvGrpSpPr>
      <p:grpSpPr>
        <a:xfrm>
          <a:off x="0" y="0"/>
          <a:ext cx="0" cy="0"/>
          <a:chOff x="0" y="0"/>
          <a:chExt cx="0" cy="0"/>
        </a:xfrm>
      </p:grpSpPr>
      <p:sp>
        <p:nvSpPr>
          <p:cNvPr id="5511" name="Google Shape;5511;g5ed7add082_6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2" name="Google Shape;5512;g5ed7add082_6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2"/>
        <p:cNvGrpSpPr/>
        <p:nvPr/>
      </p:nvGrpSpPr>
      <p:grpSpPr>
        <a:xfrm>
          <a:off x="0" y="0"/>
          <a:ext cx="0" cy="0"/>
          <a:chOff x="0" y="0"/>
          <a:chExt cx="0" cy="0"/>
        </a:xfrm>
      </p:grpSpPr>
      <p:sp>
        <p:nvSpPr>
          <p:cNvPr id="5523" name="Google Shape;5523;g5ed7add082_6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4" name="Google Shape;5524;g5ed7add082_6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1"/>
        <p:cNvGrpSpPr/>
        <p:nvPr/>
      </p:nvGrpSpPr>
      <p:grpSpPr>
        <a:xfrm>
          <a:off x="0" y="0"/>
          <a:ext cx="0" cy="0"/>
          <a:chOff x="0" y="0"/>
          <a:chExt cx="0" cy="0"/>
        </a:xfrm>
      </p:grpSpPr>
      <p:sp>
        <p:nvSpPr>
          <p:cNvPr id="5532" name="Google Shape;5532;g5ed7add082_6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3" name="Google Shape;5533;g5ed7add082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8"/>
        <p:cNvGrpSpPr/>
        <p:nvPr/>
      </p:nvGrpSpPr>
      <p:grpSpPr>
        <a:xfrm>
          <a:off x="0" y="0"/>
          <a:ext cx="0" cy="0"/>
          <a:chOff x="0" y="0"/>
          <a:chExt cx="0" cy="0"/>
        </a:xfrm>
      </p:grpSpPr>
      <p:sp>
        <p:nvSpPr>
          <p:cNvPr id="5539" name="Google Shape;5539;g5d73edafa0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0" name="Google Shape;5540;g5d73edaf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a:solidFill>
                  <a:schemeClr val="dk1"/>
                </a:solidFill>
                <a:latin typeface="Roboto"/>
                <a:ea typeface="Roboto"/>
                <a:cs typeface="Roboto"/>
                <a:sym typeface="Roboto"/>
              </a:rPr>
              <a:t>shutterstock_667830277</a:t>
            </a:r>
            <a:endParaRPr sz="1000" i="1">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5"/>
        <p:cNvGrpSpPr/>
        <p:nvPr/>
      </p:nvGrpSpPr>
      <p:grpSpPr>
        <a:xfrm>
          <a:off x="0" y="0"/>
          <a:ext cx="0" cy="0"/>
          <a:chOff x="0" y="0"/>
          <a:chExt cx="0" cy="0"/>
        </a:xfrm>
      </p:grpSpPr>
      <p:sp>
        <p:nvSpPr>
          <p:cNvPr id="5546" name="Google Shape;5546;g5d73edafa0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7" name="Google Shape;5547;g5d73edafa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Julia Hrozian</a:t>
            </a:r>
            <a:endParaRPr sz="1000" i="1">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3"/>
        <p:cNvGrpSpPr/>
        <p:nvPr/>
      </p:nvGrpSpPr>
      <p:grpSpPr>
        <a:xfrm>
          <a:off x="0" y="0"/>
          <a:ext cx="0" cy="0"/>
          <a:chOff x="0" y="0"/>
          <a:chExt cx="0" cy="0"/>
        </a:xfrm>
      </p:grpSpPr>
      <p:sp>
        <p:nvSpPr>
          <p:cNvPr id="5554" name="Google Shape;5554;g5d73edafa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5" name="Google Shape;5555;g5d73edafa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shutterstock_1191758596</a:t>
            </a:r>
            <a:endParaRPr sz="1000" i="1">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0"/>
        <p:cNvGrpSpPr/>
        <p:nvPr/>
      </p:nvGrpSpPr>
      <p:grpSpPr>
        <a:xfrm>
          <a:off x="0" y="0"/>
          <a:ext cx="0" cy="0"/>
          <a:chOff x="0" y="0"/>
          <a:chExt cx="0" cy="0"/>
        </a:xfrm>
      </p:grpSpPr>
      <p:sp>
        <p:nvSpPr>
          <p:cNvPr id="5561" name="Google Shape;5561;g5d73edafa0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2" name="Google Shape;5562;g5d73edafa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a:solidFill>
                  <a:schemeClr val="dk1"/>
                </a:solidFill>
                <a:latin typeface="Roboto"/>
                <a:ea typeface="Roboto"/>
                <a:cs typeface="Roboto"/>
                <a:sym typeface="Roboto"/>
              </a:rPr>
              <a:t>shutterstock_71204692</a:t>
            </a:r>
            <a:endParaRPr sz="1000" i="1">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8"/>
        <p:cNvGrpSpPr/>
        <p:nvPr/>
      </p:nvGrpSpPr>
      <p:grpSpPr>
        <a:xfrm>
          <a:off x="0" y="0"/>
          <a:ext cx="0" cy="0"/>
          <a:chOff x="0" y="0"/>
          <a:chExt cx="0" cy="0"/>
        </a:xfrm>
      </p:grpSpPr>
      <p:sp>
        <p:nvSpPr>
          <p:cNvPr id="5579" name="Google Shape;5579;g5d73edafa0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0" name="Google Shape;5580;g5d73edafa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a:solidFill>
                  <a:schemeClr val="dk1"/>
                </a:solidFill>
                <a:latin typeface="Roboto"/>
                <a:ea typeface="Roboto"/>
                <a:cs typeface="Roboto"/>
                <a:sym typeface="Roboto"/>
              </a:rPr>
              <a:t>shutterstock_564194332</a:t>
            </a:r>
            <a:endParaRPr sz="1000" i="1">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5"/>
        <p:cNvGrpSpPr/>
        <p:nvPr/>
      </p:nvGrpSpPr>
      <p:grpSpPr>
        <a:xfrm>
          <a:off x="0" y="0"/>
          <a:ext cx="0" cy="0"/>
          <a:chOff x="0" y="0"/>
          <a:chExt cx="0" cy="0"/>
        </a:xfrm>
      </p:grpSpPr>
      <p:sp>
        <p:nvSpPr>
          <p:cNvPr id="5586" name="Google Shape;5586;g5d73edafa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7" name="Google Shape;5587;g5d73edaf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AdobeStock_79692824</a:t>
            </a:r>
            <a:endParaRPr sz="1000" i="1">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2"/>
        <p:cNvGrpSpPr/>
        <p:nvPr/>
      </p:nvGrpSpPr>
      <p:grpSpPr>
        <a:xfrm>
          <a:off x="0" y="0"/>
          <a:ext cx="0" cy="0"/>
          <a:chOff x="0" y="0"/>
          <a:chExt cx="0" cy="0"/>
        </a:xfrm>
      </p:grpSpPr>
      <p:sp>
        <p:nvSpPr>
          <p:cNvPr id="5593" name="Google Shape;5593;g5d73edafa0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4" name="Google Shape;5594;g5d73edafa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sz="1000" i="1">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4"/>
        <p:cNvGrpSpPr/>
        <p:nvPr/>
      </p:nvGrpSpPr>
      <p:grpSpPr>
        <a:xfrm>
          <a:off x="0" y="0"/>
          <a:ext cx="0" cy="0"/>
          <a:chOff x="0" y="0"/>
          <a:chExt cx="0" cy="0"/>
        </a:xfrm>
      </p:grpSpPr>
      <p:sp>
        <p:nvSpPr>
          <p:cNvPr id="5305" name="Google Shape;5305;g4c4c7b0efd_0_10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6" name="Google Shape;5306;g4c4c7b0efd_0_1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9"/>
        <p:cNvGrpSpPr/>
        <p:nvPr/>
      </p:nvGrpSpPr>
      <p:grpSpPr>
        <a:xfrm>
          <a:off x="0" y="0"/>
          <a:ext cx="0" cy="0"/>
          <a:chOff x="0" y="0"/>
          <a:chExt cx="0" cy="0"/>
        </a:xfrm>
      </p:grpSpPr>
      <p:sp>
        <p:nvSpPr>
          <p:cNvPr id="5600" name="Google Shape;5600;g5eaaac904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1" name="Google Shape;5601;g5eaaac904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5"/>
        <p:cNvGrpSpPr/>
        <p:nvPr/>
      </p:nvGrpSpPr>
      <p:grpSpPr>
        <a:xfrm>
          <a:off x="0" y="0"/>
          <a:ext cx="0" cy="0"/>
          <a:chOff x="0" y="0"/>
          <a:chExt cx="0" cy="0"/>
        </a:xfrm>
      </p:grpSpPr>
      <p:sp>
        <p:nvSpPr>
          <p:cNvPr id="5606" name="Google Shape;5606;g5eaaac9043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7" name="Google Shape;5607;g5eaaac904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3"/>
        <p:cNvGrpSpPr/>
        <p:nvPr/>
      </p:nvGrpSpPr>
      <p:grpSpPr>
        <a:xfrm>
          <a:off x="0" y="0"/>
          <a:ext cx="0" cy="0"/>
          <a:chOff x="0" y="0"/>
          <a:chExt cx="0" cy="0"/>
        </a:xfrm>
      </p:grpSpPr>
      <p:sp>
        <p:nvSpPr>
          <p:cNvPr id="5614" name="Google Shape;5614;g5eaaac9043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5" name="Google Shape;5615;g5eaaac9043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a:t>
            </a:r>
            <a:r>
              <a:rPr lang="en" sz="1000" i="1">
                <a:solidFill>
                  <a:srgbClr val="333333"/>
                </a:solidFill>
                <a:highlight>
                  <a:srgbClr val="FFFFFF"/>
                </a:highlight>
                <a:latin typeface="Roboto"/>
                <a:ea typeface="Roboto"/>
                <a:cs typeface="Roboto"/>
                <a:sym typeface="Roboto"/>
              </a:rPr>
              <a:t>148344734</a:t>
            </a:r>
            <a:endParaRPr sz="1000" i="1">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8"/>
        <p:cNvGrpSpPr/>
        <p:nvPr/>
      </p:nvGrpSpPr>
      <p:grpSpPr>
        <a:xfrm>
          <a:off x="0" y="0"/>
          <a:ext cx="0" cy="0"/>
          <a:chOff x="0" y="0"/>
          <a:chExt cx="0" cy="0"/>
        </a:xfrm>
      </p:grpSpPr>
      <p:sp>
        <p:nvSpPr>
          <p:cNvPr id="5629" name="Google Shape;5629;g5eaaac9043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0" name="Google Shape;5630;g5eaaac9043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4"/>
        <p:cNvGrpSpPr/>
        <p:nvPr/>
      </p:nvGrpSpPr>
      <p:grpSpPr>
        <a:xfrm>
          <a:off x="0" y="0"/>
          <a:ext cx="0" cy="0"/>
          <a:chOff x="0" y="0"/>
          <a:chExt cx="0" cy="0"/>
        </a:xfrm>
      </p:grpSpPr>
      <p:sp>
        <p:nvSpPr>
          <p:cNvPr id="5635" name="Google Shape;5635;g5ed7add082_6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6" name="Google Shape;5636;g5ed7add082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0"/>
        <p:cNvGrpSpPr/>
        <p:nvPr/>
      </p:nvGrpSpPr>
      <p:grpSpPr>
        <a:xfrm>
          <a:off x="0" y="0"/>
          <a:ext cx="0" cy="0"/>
          <a:chOff x="0" y="0"/>
          <a:chExt cx="0" cy="0"/>
        </a:xfrm>
      </p:grpSpPr>
      <p:sp>
        <p:nvSpPr>
          <p:cNvPr id="5641" name="Google Shape;5641;g5ed7add08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2" name="Google Shape;5642;g5ed7add08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8"/>
        <p:cNvGrpSpPr/>
        <p:nvPr/>
      </p:nvGrpSpPr>
      <p:grpSpPr>
        <a:xfrm>
          <a:off x="0" y="0"/>
          <a:ext cx="0" cy="0"/>
          <a:chOff x="0" y="0"/>
          <a:chExt cx="0" cy="0"/>
        </a:xfrm>
      </p:grpSpPr>
      <p:sp>
        <p:nvSpPr>
          <p:cNvPr id="5649" name="Google Shape;5649;g5ed7add08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0" name="Google Shape;5650;g5ed7add08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5"/>
        <p:cNvGrpSpPr/>
        <p:nvPr/>
      </p:nvGrpSpPr>
      <p:grpSpPr>
        <a:xfrm>
          <a:off x="0" y="0"/>
          <a:ext cx="0" cy="0"/>
          <a:chOff x="0" y="0"/>
          <a:chExt cx="0" cy="0"/>
        </a:xfrm>
      </p:grpSpPr>
      <p:sp>
        <p:nvSpPr>
          <p:cNvPr id="5656" name="Google Shape;5656;g33a668c87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7" name="Google Shape;5657;g33a668c8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2"/>
        <p:cNvGrpSpPr/>
        <p:nvPr/>
      </p:nvGrpSpPr>
      <p:grpSpPr>
        <a:xfrm>
          <a:off x="0" y="0"/>
          <a:ext cx="0" cy="0"/>
          <a:chOff x="0" y="0"/>
          <a:chExt cx="0" cy="0"/>
        </a:xfrm>
      </p:grpSpPr>
      <p:sp>
        <p:nvSpPr>
          <p:cNvPr id="5673" name="Google Shape;5673;g5d56f58a01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4" name="Google Shape;5674;g5d56f58a01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6"/>
        <p:cNvGrpSpPr/>
        <p:nvPr/>
      </p:nvGrpSpPr>
      <p:grpSpPr>
        <a:xfrm>
          <a:off x="0" y="0"/>
          <a:ext cx="0" cy="0"/>
          <a:chOff x="0" y="0"/>
          <a:chExt cx="0" cy="0"/>
        </a:xfrm>
      </p:grpSpPr>
      <p:sp>
        <p:nvSpPr>
          <p:cNvPr id="5717" name="Google Shape;5717;g5ed7add082_6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8" name="Google Shape;5718;g5ed7add082_6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6"/>
        <p:cNvGrpSpPr/>
        <p:nvPr/>
      </p:nvGrpSpPr>
      <p:grpSpPr>
        <a:xfrm>
          <a:off x="0" y="0"/>
          <a:ext cx="0" cy="0"/>
          <a:chOff x="0" y="0"/>
          <a:chExt cx="0" cy="0"/>
        </a:xfrm>
      </p:grpSpPr>
      <p:sp>
        <p:nvSpPr>
          <p:cNvPr id="5317" name="Google Shape;5317;g5ed7add082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8" name="Google Shape;5318;g5ed7add082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3"/>
        <p:cNvGrpSpPr/>
        <p:nvPr/>
      </p:nvGrpSpPr>
      <p:grpSpPr>
        <a:xfrm>
          <a:off x="0" y="0"/>
          <a:ext cx="0" cy="0"/>
          <a:chOff x="0" y="0"/>
          <a:chExt cx="0" cy="0"/>
        </a:xfrm>
      </p:grpSpPr>
      <p:sp>
        <p:nvSpPr>
          <p:cNvPr id="5724" name="Google Shape;5724;g5ed7add082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5" name="Google Shape;5725;g5ed7add082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1"/>
        <p:cNvGrpSpPr/>
        <p:nvPr/>
      </p:nvGrpSpPr>
      <p:grpSpPr>
        <a:xfrm>
          <a:off x="0" y="0"/>
          <a:ext cx="0" cy="0"/>
          <a:chOff x="0" y="0"/>
          <a:chExt cx="0" cy="0"/>
        </a:xfrm>
      </p:grpSpPr>
      <p:sp>
        <p:nvSpPr>
          <p:cNvPr id="5732" name="Google Shape;5732;g5ed7add082_5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3" name="Google Shape;5733;g5ed7add082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shutterstock_468051026</a:t>
            </a:r>
            <a:endParaRPr/>
          </a:p>
          <a:p>
            <a:pPr marL="0" lvl="0" indent="0" algn="l" rtl="0">
              <a:spcBef>
                <a:spcPts val="0"/>
              </a:spcBef>
              <a:spcAft>
                <a:spcPts val="0"/>
              </a:spcAft>
              <a:buNone/>
            </a:pPr>
            <a:r>
              <a:rPr lang="en"/>
              <a:t>shutterstock_441287701</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1"/>
        <p:cNvGrpSpPr/>
        <p:nvPr/>
      </p:nvGrpSpPr>
      <p:grpSpPr>
        <a:xfrm>
          <a:off x="0" y="0"/>
          <a:ext cx="0" cy="0"/>
          <a:chOff x="0" y="0"/>
          <a:chExt cx="0" cy="0"/>
        </a:xfrm>
      </p:grpSpPr>
      <p:sp>
        <p:nvSpPr>
          <p:cNvPr id="5742" name="Google Shape;5742;g5ed7add082_5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3" name="Google Shape;5743;g5ed7add082_5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shutterstock_468051026</a:t>
            </a:r>
            <a:endParaRPr/>
          </a:p>
          <a:p>
            <a:pPr marL="0" lvl="0" indent="0" algn="l" rtl="0">
              <a:spcBef>
                <a:spcPts val="0"/>
              </a:spcBef>
              <a:spcAft>
                <a:spcPts val="0"/>
              </a:spcAft>
              <a:buNone/>
            </a:pPr>
            <a:r>
              <a:rPr lang="en"/>
              <a:t>shutterstock_441287701</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1"/>
        <p:cNvGrpSpPr/>
        <p:nvPr/>
      </p:nvGrpSpPr>
      <p:grpSpPr>
        <a:xfrm>
          <a:off x="0" y="0"/>
          <a:ext cx="0" cy="0"/>
          <a:chOff x="0" y="0"/>
          <a:chExt cx="0" cy="0"/>
        </a:xfrm>
      </p:grpSpPr>
      <p:sp>
        <p:nvSpPr>
          <p:cNvPr id="5752" name="Google Shape;5752;g5eaa7298c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3" name="Google Shape;5753;g5eaa7298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shutterstock_468051026</a:t>
            </a:r>
            <a:endParaRPr/>
          </a:p>
          <a:p>
            <a:pPr marL="0" lvl="0" indent="0" algn="l" rtl="0">
              <a:spcBef>
                <a:spcPts val="0"/>
              </a:spcBef>
              <a:spcAft>
                <a:spcPts val="0"/>
              </a:spcAft>
              <a:buNone/>
            </a:pPr>
            <a:r>
              <a:rPr lang="en"/>
              <a:t>shutterstock_441287701</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0"/>
        <p:cNvGrpSpPr/>
        <p:nvPr/>
      </p:nvGrpSpPr>
      <p:grpSpPr>
        <a:xfrm>
          <a:off x="0" y="0"/>
          <a:ext cx="0" cy="0"/>
          <a:chOff x="0" y="0"/>
          <a:chExt cx="0" cy="0"/>
        </a:xfrm>
      </p:grpSpPr>
      <p:sp>
        <p:nvSpPr>
          <p:cNvPr id="5761" name="Google Shape;5761;g5ed7add082_5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2" name="Google Shape;5762;g5ed7add082_5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0"/>
        <p:cNvGrpSpPr/>
        <p:nvPr/>
      </p:nvGrpSpPr>
      <p:grpSpPr>
        <a:xfrm>
          <a:off x="0" y="0"/>
          <a:ext cx="0" cy="0"/>
          <a:chOff x="0" y="0"/>
          <a:chExt cx="0" cy="0"/>
        </a:xfrm>
      </p:grpSpPr>
      <p:sp>
        <p:nvSpPr>
          <p:cNvPr id="5771" name="Google Shape;5771;g5ed7add082_5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2" name="Google Shape;5772;g5ed7add082_5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6"/>
        <p:cNvGrpSpPr/>
        <p:nvPr/>
      </p:nvGrpSpPr>
      <p:grpSpPr>
        <a:xfrm>
          <a:off x="0" y="0"/>
          <a:ext cx="0" cy="0"/>
          <a:chOff x="0" y="0"/>
          <a:chExt cx="0" cy="0"/>
        </a:xfrm>
      </p:grpSpPr>
      <p:sp>
        <p:nvSpPr>
          <p:cNvPr id="5777" name="Google Shape;5777;g5ed7add082_5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8" name="Google Shape;5778;g5ed7add082_5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3"/>
        <p:cNvGrpSpPr/>
        <p:nvPr/>
      </p:nvGrpSpPr>
      <p:grpSpPr>
        <a:xfrm>
          <a:off x="0" y="0"/>
          <a:ext cx="0" cy="0"/>
          <a:chOff x="0" y="0"/>
          <a:chExt cx="0" cy="0"/>
        </a:xfrm>
      </p:grpSpPr>
      <p:sp>
        <p:nvSpPr>
          <p:cNvPr id="5784" name="Google Shape;5784;g5ed7add082_6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5" name="Google Shape;5785;g5ed7add082_6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0"/>
        <p:cNvGrpSpPr/>
        <p:nvPr/>
      </p:nvGrpSpPr>
      <p:grpSpPr>
        <a:xfrm>
          <a:off x="0" y="0"/>
          <a:ext cx="0" cy="0"/>
          <a:chOff x="0" y="0"/>
          <a:chExt cx="0" cy="0"/>
        </a:xfrm>
      </p:grpSpPr>
      <p:sp>
        <p:nvSpPr>
          <p:cNvPr id="5791" name="Google Shape;5791;g5ed7add082_5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2" name="Google Shape;5792;g5ed7add082_5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8"/>
        <p:cNvGrpSpPr/>
        <p:nvPr/>
      </p:nvGrpSpPr>
      <p:grpSpPr>
        <a:xfrm>
          <a:off x="0" y="0"/>
          <a:ext cx="0" cy="0"/>
          <a:chOff x="0" y="0"/>
          <a:chExt cx="0" cy="0"/>
        </a:xfrm>
      </p:grpSpPr>
      <p:sp>
        <p:nvSpPr>
          <p:cNvPr id="5799" name="Google Shape;5799;g5ed7add082_5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0" name="Google Shape;5800;g5ed7add082_5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3"/>
        <p:cNvGrpSpPr/>
        <p:nvPr/>
      </p:nvGrpSpPr>
      <p:grpSpPr>
        <a:xfrm>
          <a:off x="0" y="0"/>
          <a:ext cx="0" cy="0"/>
          <a:chOff x="0" y="0"/>
          <a:chExt cx="0" cy="0"/>
        </a:xfrm>
      </p:grpSpPr>
      <p:sp>
        <p:nvSpPr>
          <p:cNvPr id="5324" name="Google Shape;5324;g5d56f58a01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5" name="Google Shape;5325;g5d56f58a0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shutterstock_713071012</a:t>
            </a:r>
            <a:endParaRPr sz="1000" i="1">
              <a:latin typeface="Roboto"/>
              <a:ea typeface="Roboto"/>
              <a:cs typeface="Roboto"/>
              <a:sym typeface="Robo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7"/>
        <p:cNvGrpSpPr/>
        <p:nvPr/>
      </p:nvGrpSpPr>
      <p:grpSpPr>
        <a:xfrm>
          <a:off x="0" y="0"/>
          <a:ext cx="0" cy="0"/>
          <a:chOff x="0" y="0"/>
          <a:chExt cx="0" cy="0"/>
        </a:xfrm>
      </p:grpSpPr>
      <p:sp>
        <p:nvSpPr>
          <p:cNvPr id="5808" name="Google Shape;5808;g5ed7add082_5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9" name="Google Shape;5809;g5ed7add082_5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4"/>
        <p:cNvGrpSpPr/>
        <p:nvPr/>
      </p:nvGrpSpPr>
      <p:grpSpPr>
        <a:xfrm>
          <a:off x="0" y="0"/>
          <a:ext cx="0" cy="0"/>
          <a:chOff x="0" y="0"/>
          <a:chExt cx="0" cy="0"/>
        </a:xfrm>
      </p:grpSpPr>
      <p:sp>
        <p:nvSpPr>
          <p:cNvPr id="5825" name="Google Shape;5825;g5ed7add082_5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6" name="Google Shape;5826;g5ed7add082_5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2"/>
        <p:cNvGrpSpPr/>
        <p:nvPr/>
      </p:nvGrpSpPr>
      <p:grpSpPr>
        <a:xfrm>
          <a:off x="0" y="0"/>
          <a:ext cx="0" cy="0"/>
          <a:chOff x="0" y="0"/>
          <a:chExt cx="0" cy="0"/>
        </a:xfrm>
      </p:grpSpPr>
      <p:sp>
        <p:nvSpPr>
          <p:cNvPr id="5833" name="Google Shape;5833;g5ed7add082_5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4" name="Google Shape;5834;g5ed7add082_5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1"/>
        <p:cNvGrpSpPr/>
        <p:nvPr/>
      </p:nvGrpSpPr>
      <p:grpSpPr>
        <a:xfrm>
          <a:off x="0" y="0"/>
          <a:ext cx="0" cy="0"/>
          <a:chOff x="0" y="0"/>
          <a:chExt cx="0" cy="0"/>
        </a:xfrm>
      </p:grpSpPr>
      <p:sp>
        <p:nvSpPr>
          <p:cNvPr id="5842" name="Google Shape;5842;g5ed7add082_5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3" name="Google Shape;5843;g5ed7add082_5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0"/>
        <p:cNvGrpSpPr/>
        <p:nvPr/>
      </p:nvGrpSpPr>
      <p:grpSpPr>
        <a:xfrm>
          <a:off x="0" y="0"/>
          <a:ext cx="0" cy="0"/>
          <a:chOff x="0" y="0"/>
          <a:chExt cx="0" cy="0"/>
        </a:xfrm>
      </p:grpSpPr>
      <p:sp>
        <p:nvSpPr>
          <p:cNvPr id="5851" name="Google Shape;5851;g5ed7add082_5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2" name="Google Shape;5852;g5ed7add082_5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9"/>
        <p:cNvGrpSpPr/>
        <p:nvPr/>
      </p:nvGrpSpPr>
      <p:grpSpPr>
        <a:xfrm>
          <a:off x="0" y="0"/>
          <a:ext cx="0" cy="0"/>
          <a:chOff x="0" y="0"/>
          <a:chExt cx="0" cy="0"/>
        </a:xfrm>
      </p:grpSpPr>
      <p:sp>
        <p:nvSpPr>
          <p:cNvPr id="5860" name="Google Shape;5860;g5ed7add082_5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1" name="Google Shape;5861;g5ed7add082_5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Shutterstock_1053709733</a:t>
            </a:r>
            <a:endParaRPr>
              <a:solidFill>
                <a:schemeClr val="dk1"/>
              </a:solidFill>
            </a:endParaRPr>
          </a:p>
          <a:p>
            <a:pPr marL="0" lvl="0" indent="0" algn="l" rtl="0">
              <a:spcBef>
                <a:spcPts val="0"/>
              </a:spcBef>
              <a:spcAft>
                <a:spcPts val="0"/>
              </a:spcAft>
              <a:buNone/>
            </a:pPr>
            <a:r>
              <a:rPr lang="en">
                <a:solidFill>
                  <a:schemeClr val="dk1"/>
                </a:solidFill>
              </a:rPr>
              <a:t>shutterstock_1216392520</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5"/>
        <p:cNvGrpSpPr/>
        <p:nvPr/>
      </p:nvGrpSpPr>
      <p:grpSpPr>
        <a:xfrm>
          <a:off x="0" y="0"/>
          <a:ext cx="0" cy="0"/>
          <a:chOff x="0" y="0"/>
          <a:chExt cx="0" cy="0"/>
        </a:xfrm>
      </p:grpSpPr>
      <p:sp>
        <p:nvSpPr>
          <p:cNvPr id="5876" name="Google Shape;5876;g5ed7add082_6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7" name="Google Shape;5877;g5ed7add082_6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2"/>
        <p:cNvGrpSpPr/>
        <p:nvPr/>
      </p:nvGrpSpPr>
      <p:grpSpPr>
        <a:xfrm>
          <a:off x="0" y="0"/>
          <a:ext cx="0" cy="0"/>
          <a:chOff x="0" y="0"/>
          <a:chExt cx="0" cy="0"/>
        </a:xfrm>
      </p:grpSpPr>
      <p:sp>
        <p:nvSpPr>
          <p:cNvPr id="5883" name="Google Shape;5883;g5ed7add082_5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4" name="Google Shape;5884;g5ed7add082_5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shutterstock_715695178</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8"/>
        <p:cNvGrpSpPr/>
        <p:nvPr/>
      </p:nvGrpSpPr>
      <p:grpSpPr>
        <a:xfrm>
          <a:off x="0" y="0"/>
          <a:ext cx="0" cy="0"/>
          <a:chOff x="0" y="0"/>
          <a:chExt cx="0" cy="0"/>
        </a:xfrm>
      </p:grpSpPr>
      <p:sp>
        <p:nvSpPr>
          <p:cNvPr id="5899" name="Google Shape;5899;g5ed7add082_6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0" name="Google Shape;5900;g5ed7add082_6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5"/>
        <p:cNvGrpSpPr/>
        <p:nvPr/>
      </p:nvGrpSpPr>
      <p:grpSpPr>
        <a:xfrm>
          <a:off x="0" y="0"/>
          <a:ext cx="0" cy="0"/>
          <a:chOff x="0" y="0"/>
          <a:chExt cx="0" cy="0"/>
        </a:xfrm>
      </p:grpSpPr>
      <p:sp>
        <p:nvSpPr>
          <p:cNvPr id="5906" name="Google Shape;5906;g5ed7add082_5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7" name="Google Shape;5907;g5ed7add082_5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 = decentrilized finance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9"/>
        <p:cNvGrpSpPr/>
        <p:nvPr/>
      </p:nvGrpSpPr>
      <p:grpSpPr>
        <a:xfrm>
          <a:off x="0" y="0"/>
          <a:ext cx="0" cy="0"/>
          <a:chOff x="0" y="0"/>
          <a:chExt cx="0" cy="0"/>
        </a:xfrm>
      </p:grpSpPr>
      <p:sp>
        <p:nvSpPr>
          <p:cNvPr id="5330" name="Google Shape;5330;g5d56f58a01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5d56f58a0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AdobeStock_225331168</a:t>
            </a:r>
            <a:endParaRPr sz="1000" i="1">
              <a:latin typeface="Roboto"/>
              <a:ea typeface="Roboto"/>
              <a:cs typeface="Roboto"/>
              <a:sym typeface="Roboto"/>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6"/>
        <p:cNvGrpSpPr/>
        <p:nvPr/>
      </p:nvGrpSpPr>
      <p:grpSpPr>
        <a:xfrm>
          <a:off x="0" y="0"/>
          <a:ext cx="0" cy="0"/>
          <a:chOff x="0" y="0"/>
          <a:chExt cx="0" cy="0"/>
        </a:xfrm>
      </p:grpSpPr>
      <p:sp>
        <p:nvSpPr>
          <p:cNvPr id="5917" name="Google Shape;5917;g5ed7add082_6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8" name="Google Shape;5918;g5ed7add082_6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3"/>
        <p:cNvGrpSpPr/>
        <p:nvPr/>
      </p:nvGrpSpPr>
      <p:grpSpPr>
        <a:xfrm>
          <a:off x="0" y="0"/>
          <a:ext cx="0" cy="0"/>
          <a:chOff x="0" y="0"/>
          <a:chExt cx="0" cy="0"/>
        </a:xfrm>
      </p:grpSpPr>
      <p:sp>
        <p:nvSpPr>
          <p:cNvPr id="5924" name="Google Shape;5924;g5ed7add082_5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5" name="Google Shape;5925;g5ed7add082_5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Shutterstock_567407257</a:t>
            </a:r>
            <a:endParaRPr/>
          </a:p>
          <a:p>
            <a:pPr marL="0" lvl="0" indent="0" algn="l" rtl="0">
              <a:spcBef>
                <a:spcPts val="0"/>
              </a:spcBef>
              <a:spcAft>
                <a:spcPts val="0"/>
              </a:spcAft>
              <a:buNone/>
            </a:pPr>
            <a:r>
              <a:rPr lang="en"/>
              <a:t>shutterstock_232609255</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3"/>
        <p:cNvGrpSpPr/>
        <p:nvPr/>
      </p:nvGrpSpPr>
      <p:grpSpPr>
        <a:xfrm>
          <a:off x="0" y="0"/>
          <a:ext cx="0" cy="0"/>
          <a:chOff x="0" y="0"/>
          <a:chExt cx="0" cy="0"/>
        </a:xfrm>
      </p:grpSpPr>
      <p:sp>
        <p:nvSpPr>
          <p:cNvPr id="5944" name="Google Shape;5944;g5ed7add082_6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5" name="Google Shape;5945;g5ed7add082_6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0"/>
        <p:cNvGrpSpPr/>
        <p:nvPr/>
      </p:nvGrpSpPr>
      <p:grpSpPr>
        <a:xfrm>
          <a:off x="0" y="0"/>
          <a:ext cx="0" cy="0"/>
          <a:chOff x="0" y="0"/>
          <a:chExt cx="0" cy="0"/>
        </a:xfrm>
      </p:grpSpPr>
      <p:sp>
        <p:nvSpPr>
          <p:cNvPr id="5951" name="Google Shape;5951;g5ed7add082_5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2" name="Google Shape;5952;g5ed7add082_5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shutterstock_744407434</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3"/>
        <p:cNvGrpSpPr/>
        <p:nvPr/>
      </p:nvGrpSpPr>
      <p:grpSpPr>
        <a:xfrm>
          <a:off x="0" y="0"/>
          <a:ext cx="0" cy="0"/>
          <a:chOff x="0" y="0"/>
          <a:chExt cx="0" cy="0"/>
        </a:xfrm>
      </p:grpSpPr>
      <p:sp>
        <p:nvSpPr>
          <p:cNvPr id="5964" name="Google Shape;5964;g5ed7add082_5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5" name="Google Shape;5965;g5ed7add082_5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9"/>
        <p:cNvGrpSpPr/>
        <p:nvPr/>
      </p:nvGrpSpPr>
      <p:grpSpPr>
        <a:xfrm>
          <a:off x="0" y="0"/>
          <a:ext cx="0" cy="0"/>
          <a:chOff x="0" y="0"/>
          <a:chExt cx="0" cy="0"/>
        </a:xfrm>
      </p:grpSpPr>
      <p:sp>
        <p:nvSpPr>
          <p:cNvPr id="5980" name="Google Shape;5980;g5d73edafa0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1" name="Google Shape;5981;g5d73edafa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6"/>
        <p:cNvGrpSpPr/>
        <p:nvPr/>
      </p:nvGrpSpPr>
      <p:grpSpPr>
        <a:xfrm>
          <a:off x="0" y="0"/>
          <a:ext cx="0" cy="0"/>
          <a:chOff x="0" y="0"/>
          <a:chExt cx="0" cy="0"/>
        </a:xfrm>
      </p:grpSpPr>
      <p:sp>
        <p:nvSpPr>
          <p:cNvPr id="5987" name="Google Shape;5987;g5d73edafa0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8" name="Google Shape;5988;g5d73edafa0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4"/>
        <p:cNvGrpSpPr/>
        <p:nvPr/>
      </p:nvGrpSpPr>
      <p:grpSpPr>
        <a:xfrm>
          <a:off x="0" y="0"/>
          <a:ext cx="0" cy="0"/>
          <a:chOff x="0" y="0"/>
          <a:chExt cx="0" cy="0"/>
        </a:xfrm>
      </p:grpSpPr>
      <p:sp>
        <p:nvSpPr>
          <p:cNvPr id="5355" name="Google Shape;5355;g5d56f58a01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6" name="Google Shape;5356;g5d56f58a0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3"/>
        <p:cNvGrpSpPr/>
        <p:nvPr/>
      </p:nvGrpSpPr>
      <p:grpSpPr>
        <a:xfrm>
          <a:off x="0" y="0"/>
          <a:ext cx="0" cy="0"/>
          <a:chOff x="0" y="0"/>
          <a:chExt cx="0" cy="0"/>
        </a:xfrm>
      </p:grpSpPr>
      <p:sp>
        <p:nvSpPr>
          <p:cNvPr id="5364" name="Google Shape;5364;g5d56f58a01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5" name="Google Shape;5365;g5d56f58a0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shutterstock_1139926778</a:t>
            </a:r>
            <a:endParaRPr sz="1000" i="1">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0"/>
        <p:cNvGrpSpPr/>
        <p:nvPr/>
      </p:nvGrpSpPr>
      <p:grpSpPr>
        <a:xfrm>
          <a:off x="0" y="0"/>
          <a:ext cx="0" cy="0"/>
          <a:chOff x="0" y="0"/>
          <a:chExt cx="0" cy="0"/>
        </a:xfrm>
      </p:grpSpPr>
      <p:sp>
        <p:nvSpPr>
          <p:cNvPr id="5371" name="Google Shape;5371;g49c739f9f1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2" name="Google Shape;5372;g49c739f9f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3.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87" name="Google Shape;87;p1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 name="Google Shape;88;p1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89" name="Google Shape;89;p1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 name="Google Shape;92;p1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93" name="Google Shape;93;p1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4" name="Google Shape;94;p1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1914"/>
        <p:cNvGrpSpPr/>
        <p:nvPr/>
      </p:nvGrpSpPr>
      <p:grpSpPr>
        <a:xfrm>
          <a:off x="0" y="0"/>
          <a:ext cx="0" cy="0"/>
          <a:chOff x="0" y="0"/>
          <a:chExt cx="0" cy="0"/>
        </a:xfrm>
      </p:grpSpPr>
      <p:sp>
        <p:nvSpPr>
          <p:cNvPr id="1915" name="Google Shape;1915;p10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0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7" name="Google Shape;1917;p10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8" name="Google Shape;1918;p10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9" name="Google Shape;1919;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20" name="Google Shape;1920;p10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21" name="Google Shape;1921;p10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2" name="Google Shape;1922;p10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10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0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10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0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10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0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10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0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10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0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3" name="Google Shape;1933;p10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0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5" name="Google Shape;1935;p102"/>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936" name="Google Shape;1936;p102"/>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937" name="Google Shape;1937;p102"/>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938" name="Google Shape;1938;p102"/>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939" name="Google Shape;1939;p102"/>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940" name="Google Shape;1940;p102"/>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941" name="Google Shape;1941;p102"/>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1942"/>
        <p:cNvGrpSpPr/>
        <p:nvPr/>
      </p:nvGrpSpPr>
      <p:grpSpPr>
        <a:xfrm>
          <a:off x="0" y="0"/>
          <a:ext cx="0" cy="0"/>
          <a:chOff x="0" y="0"/>
          <a:chExt cx="0" cy="0"/>
        </a:xfrm>
      </p:grpSpPr>
      <p:sp>
        <p:nvSpPr>
          <p:cNvPr id="1943" name="Google Shape;1943;p10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4" name="Google Shape;1944;p10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5" name="Google Shape;1945;p10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6" name="Google Shape;1946;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7" name="Google Shape;1947;p10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8" name="Google Shape;1948;p10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9" name="Google Shape;1949;p103"/>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03"/>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1" name="Google Shape;1951;p103"/>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03"/>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3" name="Google Shape;1953;p103"/>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03"/>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5" name="Google Shape;1955;p103"/>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03"/>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7" name="Google Shape;1957;p103"/>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03"/>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9" name="Google Shape;1959;p103"/>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03"/>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1" name="Google Shape;1961;p103"/>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03"/>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3" name="Google Shape;1963;p103"/>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03"/>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5" name="Google Shape;1965;p103"/>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66" name="Google Shape;1966;p103"/>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67" name="Google Shape;1967;p103"/>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68" name="Google Shape;1968;p103"/>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69" name="Google Shape;1969;p103"/>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70" name="Google Shape;1970;p103"/>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71" name="Google Shape;1971;p103"/>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72" name="Google Shape;1972;p103"/>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1973"/>
        <p:cNvGrpSpPr/>
        <p:nvPr/>
      </p:nvGrpSpPr>
      <p:grpSpPr>
        <a:xfrm>
          <a:off x="0" y="0"/>
          <a:ext cx="0" cy="0"/>
          <a:chOff x="0" y="0"/>
          <a:chExt cx="0" cy="0"/>
        </a:xfrm>
      </p:grpSpPr>
      <p:sp>
        <p:nvSpPr>
          <p:cNvPr id="1974" name="Google Shape;1974;p10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5" name="Google Shape;1975;p10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6" name="Google Shape;1976;p10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7" name="Google Shape;1977;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8" name="Google Shape;1978;p10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79" name="Google Shape;1979;p10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0" name="Google Shape;1980;p10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0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2" name="Google Shape;1982;p10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0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4" name="Google Shape;1984;p10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0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6" name="Google Shape;1986;p10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0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8" name="Google Shape;1988;p10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0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0" name="Google Shape;1990;p10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0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2" name="Google Shape;1992;p10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0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4" name="Google Shape;1994;p10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0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6" name="Google Shape;1996;p10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97" name="Google Shape;1997;p104"/>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98" name="Google Shape;1998;p10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99" name="Google Shape;1999;p104"/>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2000" name="Google Shape;2000;p10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001" name="Google Shape;2001;p104"/>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2002" name="Google Shape;2002;p10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003" name="Google Shape;2003;p104"/>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2004"/>
        <p:cNvGrpSpPr/>
        <p:nvPr/>
      </p:nvGrpSpPr>
      <p:grpSpPr>
        <a:xfrm>
          <a:off x="0" y="0"/>
          <a:ext cx="0" cy="0"/>
          <a:chOff x="0" y="0"/>
          <a:chExt cx="0" cy="0"/>
        </a:xfrm>
      </p:grpSpPr>
      <p:sp>
        <p:nvSpPr>
          <p:cNvPr id="2005" name="Google Shape;2005;p10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6" name="Google Shape;2006;p10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07" name="Google Shape;2007;p10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08" name="Google Shape;2008;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09" name="Google Shape;2009;p10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10" name="Google Shape;2010;p10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1" name="Google Shape;2011;p10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0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3" name="Google Shape;2013;p10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0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5" name="Google Shape;2015;p10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0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7" name="Google Shape;2017;p10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0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9" name="Google Shape;2019;p10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0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1" name="Google Shape;2021;p10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0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3" name="Google Shape;2023;p10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0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5" name="Google Shape;2025;p10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0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27" name="Google Shape;2027;p105"/>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2028" name="Google Shape;2028;p105"/>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2029" name="Google Shape;2029;p105"/>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2030" name="Google Shape;2030;p105"/>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2031" name="Google Shape;2031;p105"/>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2032" name="Google Shape;2032;p105"/>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2033" name="Google Shape;2033;p105"/>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2034" name="Google Shape;2034;p105"/>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2035"/>
        <p:cNvGrpSpPr/>
        <p:nvPr/>
      </p:nvGrpSpPr>
      <p:grpSpPr>
        <a:xfrm>
          <a:off x="0" y="0"/>
          <a:ext cx="0" cy="0"/>
          <a:chOff x="0" y="0"/>
          <a:chExt cx="0" cy="0"/>
        </a:xfrm>
      </p:grpSpPr>
      <p:sp>
        <p:nvSpPr>
          <p:cNvPr id="2036" name="Google Shape;2036;p10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7" name="Google Shape;2037;p10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38" name="Google Shape;2038;p10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39" name="Google Shape;2039;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40" name="Google Shape;2040;p10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41" name="Google Shape;2041;p10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2" name="Google Shape;2042;p10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0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4" name="Google Shape;2044;p10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0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6" name="Google Shape;2046;p10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0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8" name="Google Shape;2048;p10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0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0" name="Google Shape;2050;p10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0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2" name="Google Shape;2052;p10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0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4" name="Google Shape;2054;p10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0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6" name="Google Shape;2056;p10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0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58" name="Google Shape;2058;p106"/>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2059" name="Google Shape;2059;p106"/>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2060" name="Google Shape;2060;p106"/>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61" name="Google Shape;2061;p106"/>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62" name="Google Shape;2062;p106"/>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63" name="Google Shape;2063;p106"/>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64" name="Google Shape;2064;p106"/>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65" name="Google Shape;2065;p106"/>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2066"/>
        <p:cNvGrpSpPr/>
        <p:nvPr/>
      </p:nvGrpSpPr>
      <p:grpSpPr>
        <a:xfrm>
          <a:off x="0" y="0"/>
          <a:ext cx="0" cy="0"/>
          <a:chOff x="0" y="0"/>
          <a:chExt cx="0" cy="0"/>
        </a:xfrm>
      </p:grpSpPr>
      <p:pic>
        <p:nvPicPr>
          <p:cNvPr id="2067" name="Google Shape;2067;p10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68" name="Google Shape;2068;p107"/>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9" name="Google Shape;2069;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70" name="Google Shape;2070;p10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71" name="Google Shape;2071;p107"/>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72" name="Google Shape;2072;p107"/>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73" name="Google Shape;2073;p107"/>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2074"/>
        <p:cNvGrpSpPr/>
        <p:nvPr/>
      </p:nvGrpSpPr>
      <p:grpSpPr>
        <a:xfrm>
          <a:off x="0" y="0"/>
          <a:ext cx="0" cy="0"/>
          <a:chOff x="0" y="0"/>
          <a:chExt cx="0" cy="0"/>
        </a:xfrm>
      </p:grpSpPr>
      <p:pic>
        <p:nvPicPr>
          <p:cNvPr id="2075" name="Google Shape;2075;p10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76" name="Google Shape;2076;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77" name="Google Shape;2077;p10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8" name="Google Shape;2078;p108"/>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79" name="Google Shape;2079;p108"/>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2080"/>
        <p:cNvGrpSpPr/>
        <p:nvPr/>
      </p:nvGrpSpPr>
      <p:grpSpPr>
        <a:xfrm>
          <a:off x="0" y="0"/>
          <a:ext cx="0" cy="0"/>
          <a:chOff x="0" y="0"/>
          <a:chExt cx="0" cy="0"/>
        </a:xfrm>
      </p:grpSpPr>
      <p:pic>
        <p:nvPicPr>
          <p:cNvPr id="2081" name="Google Shape;2081;p109"/>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82" name="Google Shape;2082;p109"/>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83" name="Google Shape;2083;p109"/>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2084" name="Google Shape;2084;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2085"/>
        <p:cNvGrpSpPr/>
        <p:nvPr/>
      </p:nvGrpSpPr>
      <p:grpSpPr>
        <a:xfrm>
          <a:off x="0" y="0"/>
          <a:ext cx="0" cy="0"/>
          <a:chOff x="0" y="0"/>
          <a:chExt cx="0" cy="0"/>
        </a:xfrm>
      </p:grpSpPr>
      <p:pic>
        <p:nvPicPr>
          <p:cNvPr id="2086" name="Google Shape;2086;p110"/>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87" name="Google Shape;2087;p110"/>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88" name="Google Shape;2088;p110"/>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
        <p:nvSpPr>
          <p:cNvPr id="2089" name="Google Shape;2089;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2090"/>
        <p:cNvGrpSpPr/>
        <p:nvPr/>
      </p:nvGrpSpPr>
      <p:grpSpPr>
        <a:xfrm>
          <a:off x="0" y="0"/>
          <a:ext cx="0" cy="0"/>
          <a:chOff x="0" y="0"/>
          <a:chExt cx="0" cy="0"/>
        </a:xfrm>
      </p:grpSpPr>
      <p:pic>
        <p:nvPicPr>
          <p:cNvPr id="2091" name="Google Shape;2091;p111"/>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2092" name="Google Shape;2092;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93" name="Google Shape;2093;p111"/>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94" name="Google Shape;2094;p111"/>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095" name="Google Shape;2095;p111"/>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2096" name="Google Shape;2096;p111"/>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11"/>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7" name="Google Shape;97;p1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 name="Google Shape;98;p1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99" name="Google Shape;99;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2098"/>
        <p:cNvGrpSpPr/>
        <p:nvPr/>
      </p:nvGrpSpPr>
      <p:grpSpPr>
        <a:xfrm>
          <a:off x="0" y="0"/>
          <a:ext cx="0" cy="0"/>
          <a:chOff x="0" y="0"/>
          <a:chExt cx="0" cy="0"/>
        </a:xfrm>
      </p:grpSpPr>
      <p:pic>
        <p:nvPicPr>
          <p:cNvPr id="2099" name="Google Shape;2099;p112"/>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2100" name="Google Shape;2100;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2101" name="Google Shape;2101;p112"/>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102" name="Google Shape;2102;p112"/>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2103" name="Google Shape;2103;p112"/>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12"/>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12"/>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55. Blank Screen">
  <p:cSld name="CUSTOM_3_1">
    <p:spTree>
      <p:nvGrpSpPr>
        <p:cNvPr id="1" name="Shape 2106"/>
        <p:cNvGrpSpPr/>
        <p:nvPr/>
      </p:nvGrpSpPr>
      <p:grpSpPr>
        <a:xfrm>
          <a:off x="0" y="0"/>
          <a:ext cx="0" cy="0"/>
          <a:chOff x="0" y="0"/>
          <a:chExt cx="0" cy="0"/>
        </a:xfrm>
      </p:grpSpPr>
      <p:sp>
        <p:nvSpPr>
          <p:cNvPr id="2107" name="Google Shape;2107;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2110"/>
        <p:cNvGrpSpPr/>
        <p:nvPr/>
      </p:nvGrpSpPr>
      <p:grpSpPr>
        <a:xfrm>
          <a:off x="0" y="0"/>
          <a:ext cx="0" cy="0"/>
          <a:chOff x="0" y="0"/>
          <a:chExt cx="0" cy="0"/>
        </a:xfrm>
      </p:grpSpPr>
      <p:pic>
        <p:nvPicPr>
          <p:cNvPr id="2111" name="Google Shape;2111;p1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112" name="Google Shape;2112;p1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2114" name="Google Shape;2114;p1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115" name="Google Shape;2115;p1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116" name="Google Shape;2116;p1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17" name="Google Shape;2117;p1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18" name="Google Shape;2118;p1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119" name="Google Shape;2119;p115"/>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120"/>
        <p:cNvGrpSpPr/>
        <p:nvPr/>
      </p:nvGrpSpPr>
      <p:grpSpPr>
        <a:xfrm>
          <a:off x="0" y="0"/>
          <a:ext cx="0" cy="0"/>
          <a:chOff x="0" y="0"/>
          <a:chExt cx="0" cy="0"/>
        </a:xfrm>
      </p:grpSpPr>
      <p:pic>
        <p:nvPicPr>
          <p:cNvPr id="2121" name="Google Shape;2121;p1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122" name="Google Shape;2122;p1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24" name="Google Shape;2124;p1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125" name="Google Shape;2125;p1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6" name="Google Shape;2126;p1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7" name="Google Shape;2127;p1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128" name="Google Shape;2128;p1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129" name="Google Shape;2129;p11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130"/>
        <p:cNvGrpSpPr/>
        <p:nvPr/>
      </p:nvGrpSpPr>
      <p:grpSpPr>
        <a:xfrm>
          <a:off x="0" y="0"/>
          <a:ext cx="0" cy="0"/>
          <a:chOff x="0" y="0"/>
          <a:chExt cx="0" cy="0"/>
        </a:xfrm>
      </p:grpSpPr>
      <p:pic>
        <p:nvPicPr>
          <p:cNvPr id="2131" name="Google Shape;2131;p1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132" name="Google Shape;2132;p1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134" name="Google Shape;2134;p1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135" name="Google Shape;2135;p1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6" name="Google Shape;2136;p1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7" name="Google Shape;2137;p1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138" name="Google Shape;2138;p1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139" name="Google Shape;2139;p11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2140"/>
        <p:cNvGrpSpPr/>
        <p:nvPr/>
      </p:nvGrpSpPr>
      <p:grpSpPr>
        <a:xfrm>
          <a:off x="0" y="0"/>
          <a:ext cx="0" cy="0"/>
          <a:chOff x="0" y="0"/>
          <a:chExt cx="0" cy="0"/>
        </a:xfrm>
      </p:grpSpPr>
      <p:pic>
        <p:nvPicPr>
          <p:cNvPr id="2141" name="Google Shape;2141;p1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142" name="Google Shape;2142;p1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3" name="Google Shape;2143;p1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2144" name="Google Shape;2144;p1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145" name="Google Shape;2145;p1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2146" name="Google Shape;2146;p1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7" name="Google Shape;2147;p1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8" name="Google Shape;2148;p1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149" name="Google Shape;2149;p11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2150"/>
        <p:cNvGrpSpPr/>
        <p:nvPr/>
      </p:nvGrpSpPr>
      <p:grpSpPr>
        <a:xfrm>
          <a:off x="0" y="0"/>
          <a:ext cx="0" cy="0"/>
          <a:chOff x="0" y="0"/>
          <a:chExt cx="0" cy="0"/>
        </a:xfrm>
      </p:grpSpPr>
      <p:pic>
        <p:nvPicPr>
          <p:cNvPr id="2151" name="Google Shape;2151;p11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152" name="Google Shape;2152;p11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53" name="Google Shape;2153;p11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154" name="Google Shape;2154;p11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2155" name="Google Shape;2155;p11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6" name="Google Shape;2156;p11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7" name="Google Shape;2157;p11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158" name="Google Shape;2158;p119"/>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2159" name="Google Shape;2159;p119"/>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2160"/>
        <p:cNvGrpSpPr/>
        <p:nvPr/>
      </p:nvGrpSpPr>
      <p:grpSpPr>
        <a:xfrm>
          <a:off x="0" y="0"/>
          <a:ext cx="0" cy="0"/>
          <a:chOff x="0" y="0"/>
          <a:chExt cx="0" cy="0"/>
        </a:xfrm>
      </p:grpSpPr>
      <p:pic>
        <p:nvPicPr>
          <p:cNvPr id="2161" name="Google Shape;2161;p120"/>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162" name="Google Shape;2162;p12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3" name="Google Shape;2163;p12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164" name="Google Shape;2164;p120"/>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2165" name="Google Shape;2165;p120"/>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6" name="Google Shape;2166;p120"/>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7" name="Google Shape;2167;p120"/>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168" name="Google Shape;2168;p120"/>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2169" name="Google Shape;2169;p120"/>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2170"/>
        <p:cNvGrpSpPr/>
        <p:nvPr/>
      </p:nvGrpSpPr>
      <p:grpSpPr>
        <a:xfrm>
          <a:off x="0" y="0"/>
          <a:ext cx="0" cy="0"/>
          <a:chOff x="0" y="0"/>
          <a:chExt cx="0" cy="0"/>
        </a:xfrm>
      </p:grpSpPr>
      <p:pic>
        <p:nvPicPr>
          <p:cNvPr id="2171" name="Google Shape;2171;p1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72" name="Google Shape;2172;p121"/>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173" name="Google Shape;2173;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74" name="Google Shape;2174;p1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2175"/>
        <p:cNvGrpSpPr/>
        <p:nvPr/>
      </p:nvGrpSpPr>
      <p:grpSpPr>
        <a:xfrm>
          <a:off x="0" y="0"/>
          <a:ext cx="0" cy="0"/>
          <a:chOff x="0" y="0"/>
          <a:chExt cx="0" cy="0"/>
        </a:xfrm>
      </p:grpSpPr>
      <p:pic>
        <p:nvPicPr>
          <p:cNvPr id="2176" name="Google Shape;2176;p1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77" name="Google Shape;2177;p122"/>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178" name="Google Shape;2178;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79" name="Google Shape;2179;p1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 name="Google Shape;103;p1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1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7" name="Google Shape;107;p1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8" name="Google Shape;108;p1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09" name="Google Shape;109;p1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2180"/>
        <p:cNvGrpSpPr/>
        <p:nvPr/>
      </p:nvGrpSpPr>
      <p:grpSpPr>
        <a:xfrm>
          <a:off x="0" y="0"/>
          <a:ext cx="0" cy="0"/>
          <a:chOff x="0" y="0"/>
          <a:chExt cx="0" cy="0"/>
        </a:xfrm>
      </p:grpSpPr>
      <p:sp>
        <p:nvSpPr>
          <p:cNvPr id="2181" name="Google Shape;2181;p1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2" name="Google Shape;2182;p1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83" name="Google Shape;2183;p1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84" name="Google Shape;2184;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5" name="Google Shape;2185;p1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86" name="Google Shape;2186;p1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7" name="Google Shape;2187;p123"/>
          <p:cNvSpPr txBox="1">
            <a:spLocks noGrp="1"/>
          </p:cNvSpPr>
          <p:nvPr>
            <p:ph type="body" idx="3"/>
          </p:nvPr>
        </p:nvSpPr>
        <p:spPr>
          <a:xfrm>
            <a:off x="175" y="1284250"/>
            <a:ext cx="9144000" cy="34608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2188"/>
        <p:cNvGrpSpPr/>
        <p:nvPr/>
      </p:nvGrpSpPr>
      <p:grpSpPr>
        <a:xfrm>
          <a:off x="0" y="0"/>
          <a:ext cx="0" cy="0"/>
          <a:chOff x="0" y="0"/>
          <a:chExt cx="0" cy="0"/>
        </a:xfrm>
      </p:grpSpPr>
      <p:pic>
        <p:nvPicPr>
          <p:cNvPr id="2189" name="Google Shape;2189;p124"/>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2190" name="Google Shape;2190;p124"/>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91" name="Google Shape;2191;p124"/>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92" name="Google Shape;2192;p124"/>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93" name="Google Shape;2193;p124"/>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94" name="Google Shape;2194;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95" name="Google Shape;2195;p1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2196" name="Google Shape;2196;p1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97" name="Google Shape;2197;p12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2198"/>
        <p:cNvGrpSpPr/>
        <p:nvPr/>
      </p:nvGrpSpPr>
      <p:grpSpPr>
        <a:xfrm>
          <a:off x="0" y="0"/>
          <a:ext cx="0" cy="0"/>
          <a:chOff x="0" y="0"/>
          <a:chExt cx="0" cy="0"/>
        </a:xfrm>
      </p:grpSpPr>
      <p:pic>
        <p:nvPicPr>
          <p:cNvPr id="2199" name="Google Shape;2199;p1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200" name="Google Shape;2200;p125"/>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201" name="Google Shape;2201;p125"/>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2202" name="Google Shape;2202;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203" name="Google Shape;2203;p1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2204"/>
        <p:cNvGrpSpPr/>
        <p:nvPr/>
      </p:nvGrpSpPr>
      <p:grpSpPr>
        <a:xfrm>
          <a:off x="0" y="0"/>
          <a:ext cx="0" cy="0"/>
          <a:chOff x="0" y="0"/>
          <a:chExt cx="0" cy="0"/>
        </a:xfrm>
      </p:grpSpPr>
      <p:pic>
        <p:nvPicPr>
          <p:cNvPr id="2205" name="Google Shape;2205;p1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206" name="Google Shape;2206;p12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209" name="Google Shape;2209;p126"/>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210" name="Google Shape;2210;p1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211" name="Google Shape;2211;p126"/>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2212" name="Google Shape;2212;p126"/>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2213"/>
        <p:cNvGrpSpPr/>
        <p:nvPr/>
      </p:nvGrpSpPr>
      <p:grpSpPr>
        <a:xfrm>
          <a:off x="0" y="0"/>
          <a:ext cx="0" cy="0"/>
          <a:chOff x="0" y="0"/>
          <a:chExt cx="0" cy="0"/>
        </a:xfrm>
      </p:grpSpPr>
      <p:pic>
        <p:nvPicPr>
          <p:cNvPr id="2214" name="Google Shape;2214;p1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215" name="Google Shape;2215;p1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16" name="Google Shape;2216;p1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217" name="Google Shape;2217;p127"/>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18" name="Google Shape;2218;p1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19" name="Google Shape;2219;p127"/>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2220" name="Google Shape;2220;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221" name="Google Shape;2221;p1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222" name="Google Shape;2222;p1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3" name="Google Shape;2223;p127"/>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2224"/>
        <p:cNvGrpSpPr/>
        <p:nvPr/>
      </p:nvGrpSpPr>
      <p:grpSpPr>
        <a:xfrm>
          <a:off x="0" y="0"/>
          <a:ext cx="0" cy="0"/>
          <a:chOff x="0" y="0"/>
          <a:chExt cx="0" cy="0"/>
        </a:xfrm>
      </p:grpSpPr>
      <p:pic>
        <p:nvPicPr>
          <p:cNvPr id="2225" name="Google Shape;2225;p128"/>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2226" name="Google Shape;2226;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27" name="Google Shape;2227;p1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28" name="Google Shape;2228;p1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9" name="Google Shape;2229;p1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0" name="Google Shape;2230;p128"/>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2231" name="Google Shape;2231;p1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32" name="Google Shape;2232;p128"/>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3" name="Google Shape;2233;p1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2234"/>
        <p:cNvGrpSpPr/>
        <p:nvPr/>
      </p:nvGrpSpPr>
      <p:grpSpPr>
        <a:xfrm>
          <a:off x="0" y="0"/>
          <a:ext cx="0" cy="0"/>
          <a:chOff x="0" y="0"/>
          <a:chExt cx="0" cy="0"/>
        </a:xfrm>
      </p:grpSpPr>
      <p:pic>
        <p:nvPicPr>
          <p:cNvPr id="2235" name="Google Shape;2235;p1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236" name="Google Shape;2236;p1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37" name="Google Shape;2237;p12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238" name="Google Shape;2238;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239" name="Google Shape;2239;p129"/>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0" name="Google Shape;2240;p129"/>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1" name="Google Shape;2241;p1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242" name="Google Shape;2242;p1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243" name="Google Shape;2243;p129"/>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2244"/>
        <p:cNvGrpSpPr/>
        <p:nvPr/>
      </p:nvGrpSpPr>
      <p:grpSpPr>
        <a:xfrm>
          <a:off x="0" y="0"/>
          <a:ext cx="0" cy="0"/>
          <a:chOff x="0" y="0"/>
          <a:chExt cx="0" cy="0"/>
        </a:xfrm>
      </p:grpSpPr>
      <p:sp>
        <p:nvSpPr>
          <p:cNvPr id="2245" name="Google Shape;2245;p130"/>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6" name="Google Shape;2246;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47" name="Google Shape;2247;p1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48" name="Google Shape;2248;p1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249" name="Google Shape;2249;p130"/>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0" name="Google Shape;2250;p130"/>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51" name="Google Shape;2251;p1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52" name="Google Shape;2252;p1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253" name="Google Shape;2253;p130"/>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2254"/>
        <p:cNvGrpSpPr/>
        <p:nvPr/>
      </p:nvGrpSpPr>
      <p:grpSpPr>
        <a:xfrm>
          <a:off x="0" y="0"/>
          <a:ext cx="0" cy="0"/>
          <a:chOff x="0" y="0"/>
          <a:chExt cx="0" cy="0"/>
        </a:xfrm>
      </p:grpSpPr>
      <p:pic>
        <p:nvPicPr>
          <p:cNvPr id="2255" name="Google Shape;2255;p13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256" name="Google Shape;2256;p13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7" name="Google Shape;2257;p131"/>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2258" name="Google Shape;2258;p13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9" name="Google Shape;2259;p131"/>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260" name="Google Shape;2260;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261" name="Google Shape;2261;p131"/>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62" name="Google Shape;2262;p131"/>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2263" name="Google Shape;2263;p1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64" name="Google Shape;2264;p131"/>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2265"/>
        <p:cNvGrpSpPr/>
        <p:nvPr/>
      </p:nvGrpSpPr>
      <p:grpSpPr>
        <a:xfrm>
          <a:off x="0" y="0"/>
          <a:ext cx="0" cy="0"/>
          <a:chOff x="0" y="0"/>
          <a:chExt cx="0" cy="0"/>
        </a:xfrm>
      </p:grpSpPr>
      <p:sp>
        <p:nvSpPr>
          <p:cNvPr id="2266" name="Google Shape;2266;p132"/>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267" name="Google Shape;2267;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68" name="Google Shape;2268;p1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269" name="Google Shape;2269;p132"/>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270" name="Google Shape;2270;p1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1" name="Google Shape;2271;p132"/>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72" name="Google Shape;2272;p1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73" name="Google Shape;2273;p132"/>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4" name="Google Shape;2274;p13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 name="Google Shape;112;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 name="Google Shape;114;p1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 name="Google Shape;115;p1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1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7" name="Google Shape;117;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9" name="Google Shape;119;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1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2275"/>
        <p:cNvGrpSpPr/>
        <p:nvPr/>
      </p:nvGrpSpPr>
      <p:grpSpPr>
        <a:xfrm>
          <a:off x="0" y="0"/>
          <a:ext cx="0" cy="0"/>
          <a:chOff x="0" y="0"/>
          <a:chExt cx="0" cy="0"/>
        </a:xfrm>
      </p:grpSpPr>
      <p:sp>
        <p:nvSpPr>
          <p:cNvPr id="2276" name="Google Shape;2276;p13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8" name="Google Shape;2278;p1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79" name="Google Shape;2279;p1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80" name="Google Shape;2280;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81" name="Google Shape;2281;p1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82" name="Google Shape;2282;p1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83" name="Google Shape;2283;p133"/>
          <p:cNvGrpSpPr/>
          <p:nvPr/>
        </p:nvGrpSpPr>
        <p:grpSpPr>
          <a:xfrm>
            <a:off x="457200" y="1378813"/>
            <a:ext cx="776889" cy="621300"/>
            <a:chOff x="457200" y="1378813"/>
            <a:chExt cx="776889" cy="621300"/>
          </a:xfrm>
        </p:grpSpPr>
        <p:sp>
          <p:nvSpPr>
            <p:cNvPr id="2284" name="Google Shape;2284;p13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85" name="Google Shape;2285;p13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6" name="Google Shape;2286;p133"/>
          <p:cNvGrpSpPr/>
          <p:nvPr/>
        </p:nvGrpSpPr>
        <p:grpSpPr>
          <a:xfrm>
            <a:off x="457200" y="2228725"/>
            <a:ext cx="776889" cy="621300"/>
            <a:chOff x="457200" y="1378813"/>
            <a:chExt cx="776889" cy="621300"/>
          </a:xfrm>
        </p:grpSpPr>
        <p:sp>
          <p:nvSpPr>
            <p:cNvPr id="2287" name="Google Shape;2287;p13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88" name="Google Shape;2288;p13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9" name="Google Shape;2289;p133"/>
          <p:cNvGrpSpPr/>
          <p:nvPr/>
        </p:nvGrpSpPr>
        <p:grpSpPr>
          <a:xfrm>
            <a:off x="457200" y="3073850"/>
            <a:ext cx="776889" cy="621300"/>
            <a:chOff x="457200" y="1378813"/>
            <a:chExt cx="776889" cy="621300"/>
          </a:xfrm>
        </p:grpSpPr>
        <p:sp>
          <p:nvSpPr>
            <p:cNvPr id="2290" name="Google Shape;2290;p13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1" name="Google Shape;2291;p13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3"/>
          <p:cNvGrpSpPr/>
          <p:nvPr/>
        </p:nvGrpSpPr>
        <p:grpSpPr>
          <a:xfrm>
            <a:off x="457200" y="3923750"/>
            <a:ext cx="776889" cy="621300"/>
            <a:chOff x="457200" y="1378813"/>
            <a:chExt cx="776889" cy="621300"/>
          </a:xfrm>
        </p:grpSpPr>
        <p:sp>
          <p:nvSpPr>
            <p:cNvPr id="2293" name="Google Shape;2293;p13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4" name="Google Shape;2294;p13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5" name="Google Shape;2295;p133"/>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96" name="Google Shape;2296;p13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3"/>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00" name="Google Shape;2300;p133"/>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01" name="Google Shape;2301;p133"/>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2302"/>
        <p:cNvGrpSpPr/>
        <p:nvPr/>
      </p:nvGrpSpPr>
      <p:grpSpPr>
        <a:xfrm>
          <a:off x="0" y="0"/>
          <a:ext cx="0" cy="0"/>
          <a:chOff x="0" y="0"/>
          <a:chExt cx="0" cy="0"/>
        </a:xfrm>
      </p:grpSpPr>
      <p:sp>
        <p:nvSpPr>
          <p:cNvPr id="2303" name="Google Shape;2303;p1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05" name="Google Shape;2305;p1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06" name="Google Shape;2306;p1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07" name="Google Shape;2307;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08" name="Google Shape;2308;p1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09" name="Google Shape;2309;p1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10" name="Google Shape;2310;p134"/>
          <p:cNvGrpSpPr/>
          <p:nvPr/>
        </p:nvGrpSpPr>
        <p:grpSpPr>
          <a:xfrm>
            <a:off x="457200" y="1300225"/>
            <a:ext cx="776889" cy="621300"/>
            <a:chOff x="457200" y="1378813"/>
            <a:chExt cx="776889" cy="621300"/>
          </a:xfrm>
        </p:grpSpPr>
        <p:sp>
          <p:nvSpPr>
            <p:cNvPr id="2311" name="Google Shape;2311;p13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12" name="Google Shape;2312;p13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3" name="Google Shape;2313;p134"/>
          <p:cNvGrpSpPr/>
          <p:nvPr/>
        </p:nvGrpSpPr>
        <p:grpSpPr>
          <a:xfrm>
            <a:off x="457200" y="2000125"/>
            <a:ext cx="776889" cy="621300"/>
            <a:chOff x="457200" y="1378813"/>
            <a:chExt cx="776889" cy="621300"/>
          </a:xfrm>
        </p:grpSpPr>
        <p:sp>
          <p:nvSpPr>
            <p:cNvPr id="2314" name="Google Shape;2314;p13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315" name="Google Shape;2315;p13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6" name="Google Shape;2316;p134"/>
          <p:cNvGrpSpPr/>
          <p:nvPr/>
        </p:nvGrpSpPr>
        <p:grpSpPr>
          <a:xfrm>
            <a:off x="457200" y="2692850"/>
            <a:ext cx="776889" cy="621300"/>
            <a:chOff x="457200" y="1378813"/>
            <a:chExt cx="776889" cy="621300"/>
          </a:xfrm>
        </p:grpSpPr>
        <p:sp>
          <p:nvSpPr>
            <p:cNvPr id="2317" name="Google Shape;2317;p13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8" name="Google Shape;2318;p13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9" name="Google Shape;2319;p134"/>
          <p:cNvGrpSpPr/>
          <p:nvPr/>
        </p:nvGrpSpPr>
        <p:grpSpPr>
          <a:xfrm>
            <a:off x="457200" y="3390350"/>
            <a:ext cx="776889" cy="621300"/>
            <a:chOff x="457200" y="1378813"/>
            <a:chExt cx="776889" cy="621300"/>
          </a:xfrm>
        </p:grpSpPr>
        <p:sp>
          <p:nvSpPr>
            <p:cNvPr id="2320" name="Google Shape;2320;p13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21" name="Google Shape;2321;p13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2" name="Google Shape;2322;p134"/>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3" name="Google Shape;2323;p1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7" name="Google Shape;2327;p134"/>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8" name="Google Shape;2328;p134"/>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29" name="Google Shape;2329;p134"/>
          <p:cNvGrpSpPr/>
          <p:nvPr/>
        </p:nvGrpSpPr>
        <p:grpSpPr>
          <a:xfrm>
            <a:off x="469500" y="4083075"/>
            <a:ext cx="776889" cy="621300"/>
            <a:chOff x="457200" y="1378813"/>
            <a:chExt cx="776889" cy="621300"/>
          </a:xfrm>
        </p:grpSpPr>
        <p:sp>
          <p:nvSpPr>
            <p:cNvPr id="2330" name="Google Shape;2330;p134"/>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31" name="Google Shape;2331;p134"/>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2" name="Google Shape;2332;p1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334"/>
        <p:cNvGrpSpPr/>
        <p:nvPr/>
      </p:nvGrpSpPr>
      <p:grpSpPr>
        <a:xfrm>
          <a:off x="0" y="0"/>
          <a:ext cx="0" cy="0"/>
          <a:chOff x="0" y="0"/>
          <a:chExt cx="0" cy="0"/>
        </a:xfrm>
      </p:grpSpPr>
      <p:sp>
        <p:nvSpPr>
          <p:cNvPr id="2335" name="Google Shape;2335;p1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7" name="Google Shape;2337;p1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38" name="Google Shape;2338;p1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39" name="Google Shape;2339;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40" name="Google Shape;2340;p1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41" name="Google Shape;2341;p1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42" name="Google Shape;2342;p135"/>
          <p:cNvGrpSpPr/>
          <p:nvPr/>
        </p:nvGrpSpPr>
        <p:grpSpPr>
          <a:xfrm>
            <a:off x="457200" y="1237825"/>
            <a:ext cx="776900" cy="486300"/>
            <a:chOff x="457200" y="1466425"/>
            <a:chExt cx="776900" cy="486300"/>
          </a:xfrm>
        </p:grpSpPr>
        <p:sp>
          <p:nvSpPr>
            <p:cNvPr id="2343" name="Google Shape;2343;p1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44" name="Google Shape;2344;p1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5" name="Google Shape;2345;p135"/>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6" name="Google Shape;2346;p1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7" name="Google Shape;2347;p135"/>
          <p:cNvGrpSpPr/>
          <p:nvPr/>
        </p:nvGrpSpPr>
        <p:grpSpPr>
          <a:xfrm>
            <a:off x="457200" y="1828900"/>
            <a:ext cx="776900" cy="486300"/>
            <a:chOff x="457200" y="1466425"/>
            <a:chExt cx="776900" cy="486300"/>
          </a:xfrm>
        </p:grpSpPr>
        <p:sp>
          <p:nvSpPr>
            <p:cNvPr id="2348" name="Google Shape;2348;p1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349" name="Google Shape;2349;p1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0" name="Google Shape;2350;p1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135"/>
          <p:cNvGrpSpPr/>
          <p:nvPr/>
        </p:nvGrpSpPr>
        <p:grpSpPr>
          <a:xfrm>
            <a:off x="457200" y="2419975"/>
            <a:ext cx="776900" cy="486300"/>
            <a:chOff x="457200" y="1466425"/>
            <a:chExt cx="776900" cy="486300"/>
          </a:xfrm>
        </p:grpSpPr>
        <p:sp>
          <p:nvSpPr>
            <p:cNvPr id="2352" name="Google Shape;2352;p1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53" name="Google Shape;2353;p1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1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5" name="Google Shape;2355;p135"/>
          <p:cNvGrpSpPr/>
          <p:nvPr/>
        </p:nvGrpSpPr>
        <p:grpSpPr>
          <a:xfrm>
            <a:off x="457200" y="3011050"/>
            <a:ext cx="776900" cy="486300"/>
            <a:chOff x="457200" y="1466425"/>
            <a:chExt cx="776900" cy="486300"/>
          </a:xfrm>
        </p:grpSpPr>
        <p:sp>
          <p:nvSpPr>
            <p:cNvPr id="2356" name="Google Shape;2356;p1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7" name="Google Shape;2357;p1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8" name="Google Shape;2358;p1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9" name="Google Shape;2359;p135"/>
          <p:cNvGrpSpPr/>
          <p:nvPr/>
        </p:nvGrpSpPr>
        <p:grpSpPr>
          <a:xfrm>
            <a:off x="457200" y="3602137"/>
            <a:ext cx="776900" cy="486300"/>
            <a:chOff x="457200" y="1466425"/>
            <a:chExt cx="776900" cy="486300"/>
          </a:xfrm>
        </p:grpSpPr>
        <p:sp>
          <p:nvSpPr>
            <p:cNvPr id="2360" name="Google Shape;2360;p1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61" name="Google Shape;2361;p1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2" name="Google Shape;2362;p1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3" name="Google Shape;2363;p135"/>
          <p:cNvGrpSpPr/>
          <p:nvPr/>
        </p:nvGrpSpPr>
        <p:grpSpPr>
          <a:xfrm>
            <a:off x="457200" y="4193262"/>
            <a:ext cx="776900" cy="486300"/>
            <a:chOff x="457200" y="1466425"/>
            <a:chExt cx="776900" cy="486300"/>
          </a:xfrm>
        </p:grpSpPr>
        <p:sp>
          <p:nvSpPr>
            <p:cNvPr id="2364" name="Google Shape;2364;p1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365" name="Google Shape;2365;p1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6" name="Google Shape;2366;p135"/>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7" name="Google Shape;2367;p135"/>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8" name="Google Shape;2368;p1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9" name="Google Shape;2369;p135"/>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0" name="Google Shape;2370;p135"/>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371"/>
        <p:cNvGrpSpPr/>
        <p:nvPr/>
      </p:nvGrpSpPr>
      <p:grpSpPr>
        <a:xfrm>
          <a:off x="0" y="0"/>
          <a:ext cx="0" cy="0"/>
          <a:chOff x="0" y="0"/>
          <a:chExt cx="0" cy="0"/>
        </a:xfrm>
      </p:grpSpPr>
      <p:sp>
        <p:nvSpPr>
          <p:cNvPr id="2372" name="Google Shape;2372;p136"/>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4" name="Google Shape;2374;p1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75" name="Google Shape;2375;p1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76" name="Google Shape;2376;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77" name="Google Shape;2377;p1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78" name="Google Shape;2378;p1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79" name="Google Shape;2379;p136"/>
          <p:cNvGrpSpPr/>
          <p:nvPr/>
        </p:nvGrpSpPr>
        <p:grpSpPr>
          <a:xfrm>
            <a:off x="457200" y="1237825"/>
            <a:ext cx="776900" cy="486300"/>
            <a:chOff x="457200" y="1466425"/>
            <a:chExt cx="776900" cy="486300"/>
          </a:xfrm>
        </p:grpSpPr>
        <p:sp>
          <p:nvSpPr>
            <p:cNvPr id="2380" name="Google Shape;2380;p136"/>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81" name="Google Shape;2381;p136"/>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2" name="Google Shape;2382;p136"/>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3" name="Google Shape;2383;p136"/>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6"/>
          <p:cNvGrpSpPr/>
          <p:nvPr/>
        </p:nvGrpSpPr>
        <p:grpSpPr>
          <a:xfrm>
            <a:off x="457200" y="1828900"/>
            <a:ext cx="776900" cy="486300"/>
            <a:chOff x="457200" y="1466425"/>
            <a:chExt cx="776900" cy="486300"/>
          </a:xfrm>
        </p:grpSpPr>
        <p:sp>
          <p:nvSpPr>
            <p:cNvPr id="2385" name="Google Shape;2385;p136"/>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386" name="Google Shape;2386;p136"/>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7" name="Google Shape;2387;p136"/>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8" name="Google Shape;2388;p136"/>
          <p:cNvGrpSpPr/>
          <p:nvPr/>
        </p:nvGrpSpPr>
        <p:grpSpPr>
          <a:xfrm>
            <a:off x="457200" y="2419975"/>
            <a:ext cx="776900" cy="486300"/>
            <a:chOff x="457200" y="1466425"/>
            <a:chExt cx="776900" cy="486300"/>
          </a:xfrm>
        </p:grpSpPr>
        <p:sp>
          <p:nvSpPr>
            <p:cNvPr id="2389" name="Google Shape;2389;p1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90" name="Google Shape;2390;p1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1" name="Google Shape;2391;p136"/>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2" name="Google Shape;2392;p136"/>
          <p:cNvGrpSpPr/>
          <p:nvPr/>
        </p:nvGrpSpPr>
        <p:grpSpPr>
          <a:xfrm>
            <a:off x="457200" y="3011050"/>
            <a:ext cx="776900" cy="486300"/>
            <a:chOff x="457200" y="1466425"/>
            <a:chExt cx="776900" cy="486300"/>
          </a:xfrm>
        </p:grpSpPr>
        <p:sp>
          <p:nvSpPr>
            <p:cNvPr id="2393" name="Google Shape;2393;p136"/>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94" name="Google Shape;2394;p136"/>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5" name="Google Shape;2395;p136"/>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6"/>
          <p:cNvGrpSpPr/>
          <p:nvPr/>
        </p:nvGrpSpPr>
        <p:grpSpPr>
          <a:xfrm>
            <a:off x="457200" y="3602137"/>
            <a:ext cx="776900" cy="486300"/>
            <a:chOff x="457200" y="1466425"/>
            <a:chExt cx="776900" cy="486300"/>
          </a:xfrm>
        </p:grpSpPr>
        <p:sp>
          <p:nvSpPr>
            <p:cNvPr id="2397" name="Google Shape;2397;p136"/>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8" name="Google Shape;2398;p136"/>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9" name="Google Shape;2399;p136"/>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0" name="Google Shape;2400;p136"/>
          <p:cNvGrpSpPr/>
          <p:nvPr/>
        </p:nvGrpSpPr>
        <p:grpSpPr>
          <a:xfrm>
            <a:off x="457200" y="4193262"/>
            <a:ext cx="776900" cy="486300"/>
            <a:chOff x="457200" y="1466425"/>
            <a:chExt cx="776900" cy="486300"/>
          </a:xfrm>
        </p:grpSpPr>
        <p:sp>
          <p:nvSpPr>
            <p:cNvPr id="2401" name="Google Shape;2401;p1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02" name="Google Shape;2402;p1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3" name="Google Shape;2403;p136"/>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4" name="Google Shape;2404;p136"/>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5" name="Google Shape;2405;p136"/>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6" name="Google Shape;2406;p136"/>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7" name="Google Shape;2407;p136"/>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2408"/>
        <p:cNvGrpSpPr/>
        <p:nvPr/>
      </p:nvGrpSpPr>
      <p:grpSpPr>
        <a:xfrm>
          <a:off x="0" y="0"/>
          <a:ext cx="0" cy="0"/>
          <a:chOff x="0" y="0"/>
          <a:chExt cx="0" cy="0"/>
        </a:xfrm>
      </p:grpSpPr>
      <p:sp>
        <p:nvSpPr>
          <p:cNvPr id="2409" name="Google Shape;2409;p137"/>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1" name="Google Shape;2411;p1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12" name="Google Shape;2412;p1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13" name="Google Shape;2413;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14" name="Google Shape;2414;p1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15" name="Google Shape;2415;p1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6" name="Google Shape;2416;p137"/>
          <p:cNvGrpSpPr/>
          <p:nvPr/>
        </p:nvGrpSpPr>
        <p:grpSpPr>
          <a:xfrm>
            <a:off x="457222" y="1149803"/>
            <a:ext cx="713194" cy="446423"/>
            <a:chOff x="457200" y="1466425"/>
            <a:chExt cx="776900" cy="486300"/>
          </a:xfrm>
        </p:grpSpPr>
        <p:sp>
          <p:nvSpPr>
            <p:cNvPr id="2417" name="Google Shape;2417;p1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418" name="Google Shape;2418;p1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9" name="Google Shape;2419;p137"/>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0" name="Google Shape;2420;p137"/>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1" name="Google Shape;2421;p137"/>
          <p:cNvGrpSpPr/>
          <p:nvPr/>
        </p:nvGrpSpPr>
        <p:grpSpPr>
          <a:xfrm>
            <a:off x="457222" y="1672428"/>
            <a:ext cx="713194" cy="446423"/>
            <a:chOff x="457200" y="1466425"/>
            <a:chExt cx="776900" cy="486300"/>
          </a:xfrm>
        </p:grpSpPr>
        <p:sp>
          <p:nvSpPr>
            <p:cNvPr id="2422" name="Google Shape;2422;p1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423" name="Google Shape;2423;p1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4" name="Google Shape;2424;p137"/>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5" name="Google Shape;2425;p137"/>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6" name="Google Shape;2426;p137"/>
          <p:cNvGrpSpPr/>
          <p:nvPr/>
        </p:nvGrpSpPr>
        <p:grpSpPr>
          <a:xfrm>
            <a:off x="457197" y="2195578"/>
            <a:ext cx="713194" cy="446423"/>
            <a:chOff x="457200" y="1466425"/>
            <a:chExt cx="776900" cy="486300"/>
          </a:xfrm>
        </p:grpSpPr>
        <p:sp>
          <p:nvSpPr>
            <p:cNvPr id="2427" name="Google Shape;2427;p1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428" name="Google Shape;2428;p1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9" name="Google Shape;2429;p137"/>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0" name="Google Shape;2430;p137"/>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1" name="Google Shape;2431;p137"/>
          <p:cNvGrpSpPr/>
          <p:nvPr/>
        </p:nvGrpSpPr>
        <p:grpSpPr>
          <a:xfrm>
            <a:off x="457197" y="2718203"/>
            <a:ext cx="713194" cy="446423"/>
            <a:chOff x="457200" y="1466425"/>
            <a:chExt cx="776900" cy="486300"/>
          </a:xfrm>
        </p:grpSpPr>
        <p:sp>
          <p:nvSpPr>
            <p:cNvPr id="2432" name="Google Shape;2432;p1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433" name="Google Shape;2433;p1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4" name="Google Shape;2434;p137"/>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5" name="Google Shape;2435;p137"/>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6" name="Google Shape;2436;p137"/>
          <p:cNvGrpSpPr/>
          <p:nvPr/>
        </p:nvGrpSpPr>
        <p:grpSpPr>
          <a:xfrm>
            <a:off x="457222" y="3240828"/>
            <a:ext cx="713194" cy="446423"/>
            <a:chOff x="457200" y="1466425"/>
            <a:chExt cx="776900" cy="486300"/>
          </a:xfrm>
        </p:grpSpPr>
        <p:sp>
          <p:nvSpPr>
            <p:cNvPr id="2437" name="Google Shape;2437;p1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438" name="Google Shape;2438;p1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9" name="Google Shape;2439;p137"/>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0" name="Google Shape;2440;p137"/>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1" name="Google Shape;2441;p137"/>
          <p:cNvGrpSpPr/>
          <p:nvPr/>
        </p:nvGrpSpPr>
        <p:grpSpPr>
          <a:xfrm>
            <a:off x="457222" y="3763453"/>
            <a:ext cx="713194" cy="446423"/>
            <a:chOff x="457200" y="1466425"/>
            <a:chExt cx="776900" cy="486300"/>
          </a:xfrm>
        </p:grpSpPr>
        <p:sp>
          <p:nvSpPr>
            <p:cNvPr id="2442" name="Google Shape;2442;p1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443" name="Google Shape;2443;p1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4" name="Google Shape;2444;p137"/>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5" name="Google Shape;2445;p137"/>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6" name="Google Shape;2446;p137"/>
          <p:cNvGrpSpPr/>
          <p:nvPr/>
        </p:nvGrpSpPr>
        <p:grpSpPr>
          <a:xfrm>
            <a:off x="457222" y="4311603"/>
            <a:ext cx="713194" cy="446423"/>
            <a:chOff x="457200" y="1466425"/>
            <a:chExt cx="776900" cy="486300"/>
          </a:xfrm>
        </p:grpSpPr>
        <p:sp>
          <p:nvSpPr>
            <p:cNvPr id="2447" name="Google Shape;2447;p1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448" name="Google Shape;2448;p1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9" name="Google Shape;2449;p137"/>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2450"/>
        <p:cNvGrpSpPr/>
        <p:nvPr/>
      </p:nvGrpSpPr>
      <p:grpSpPr>
        <a:xfrm>
          <a:off x="0" y="0"/>
          <a:ext cx="0" cy="0"/>
          <a:chOff x="0" y="0"/>
          <a:chExt cx="0" cy="0"/>
        </a:xfrm>
      </p:grpSpPr>
      <p:sp>
        <p:nvSpPr>
          <p:cNvPr id="2451" name="Google Shape;2451;p1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2" name="Google Shape;2452;p1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53" name="Google Shape;2453;p1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54" name="Google Shape;2454;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55" name="Google Shape;2455;p1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56" name="Google Shape;2456;p1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7" name="Google Shape;2457;p1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8" name="Google Shape;2458;p138"/>
          <p:cNvGrpSpPr/>
          <p:nvPr/>
        </p:nvGrpSpPr>
        <p:grpSpPr>
          <a:xfrm>
            <a:off x="457427" y="3873038"/>
            <a:ext cx="602564" cy="377174"/>
            <a:chOff x="457200" y="1466425"/>
            <a:chExt cx="776900" cy="486300"/>
          </a:xfrm>
        </p:grpSpPr>
        <p:sp>
          <p:nvSpPr>
            <p:cNvPr id="2459" name="Google Shape;2459;p1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60" name="Google Shape;2460;p1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1" name="Google Shape;2461;p1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2" name="Google Shape;2462;p1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3" name="Google Shape;2463;p138"/>
          <p:cNvGrpSpPr/>
          <p:nvPr/>
        </p:nvGrpSpPr>
        <p:grpSpPr>
          <a:xfrm>
            <a:off x="457315" y="4311142"/>
            <a:ext cx="602564" cy="377174"/>
            <a:chOff x="457200" y="1466425"/>
            <a:chExt cx="776900" cy="486300"/>
          </a:xfrm>
        </p:grpSpPr>
        <p:sp>
          <p:nvSpPr>
            <p:cNvPr id="2464" name="Google Shape;2464;p1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65" name="Google Shape;2465;p1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7" name="Google Shape;2467;p1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8" name="Google Shape;2468;p138"/>
          <p:cNvGrpSpPr/>
          <p:nvPr/>
        </p:nvGrpSpPr>
        <p:grpSpPr>
          <a:xfrm>
            <a:off x="457377" y="2996663"/>
            <a:ext cx="602564" cy="377174"/>
            <a:chOff x="457200" y="1466425"/>
            <a:chExt cx="776900" cy="486300"/>
          </a:xfrm>
        </p:grpSpPr>
        <p:sp>
          <p:nvSpPr>
            <p:cNvPr id="2469" name="Google Shape;2469;p1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70" name="Google Shape;2470;p1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1" name="Google Shape;2471;p1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2" name="Google Shape;2472;p1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3" name="Google Shape;2473;p138"/>
          <p:cNvGrpSpPr/>
          <p:nvPr/>
        </p:nvGrpSpPr>
        <p:grpSpPr>
          <a:xfrm>
            <a:off x="457265" y="3434767"/>
            <a:ext cx="602564" cy="377174"/>
            <a:chOff x="457200" y="1466425"/>
            <a:chExt cx="776900" cy="486300"/>
          </a:xfrm>
        </p:grpSpPr>
        <p:sp>
          <p:nvSpPr>
            <p:cNvPr id="2474" name="Google Shape;2474;p1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75" name="Google Shape;2475;p1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6" name="Google Shape;2476;p1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7" name="Google Shape;2477;p1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8" name="Google Shape;2478;p138"/>
          <p:cNvGrpSpPr/>
          <p:nvPr/>
        </p:nvGrpSpPr>
        <p:grpSpPr>
          <a:xfrm>
            <a:off x="457402" y="2135288"/>
            <a:ext cx="602564" cy="377174"/>
            <a:chOff x="457200" y="1466425"/>
            <a:chExt cx="776900" cy="486300"/>
          </a:xfrm>
        </p:grpSpPr>
        <p:sp>
          <p:nvSpPr>
            <p:cNvPr id="2479" name="Google Shape;2479;p1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80" name="Google Shape;2480;p1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1" name="Google Shape;2481;p138"/>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2" name="Google Shape;2482;p1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3" name="Google Shape;2483;p138"/>
          <p:cNvGrpSpPr/>
          <p:nvPr/>
        </p:nvGrpSpPr>
        <p:grpSpPr>
          <a:xfrm>
            <a:off x="457290" y="2573392"/>
            <a:ext cx="602564" cy="377174"/>
            <a:chOff x="457200" y="1466425"/>
            <a:chExt cx="776900" cy="486300"/>
          </a:xfrm>
        </p:grpSpPr>
        <p:sp>
          <p:nvSpPr>
            <p:cNvPr id="2484" name="Google Shape;2484;p1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85" name="Google Shape;2485;p1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6" name="Google Shape;2486;p138"/>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7" name="Google Shape;2487;p1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8" name="Google Shape;2488;p138"/>
          <p:cNvGrpSpPr/>
          <p:nvPr/>
        </p:nvGrpSpPr>
        <p:grpSpPr>
          <a:xfrm>
            <a:off x="457352" y="1258913"/>
            <a:ext cx="602564" cy="377174"/>
            <a:chOff x="457200" y="1466425"/>
            <a:chExt cx="776900" cy="486300"/>
          </a:xfrm>
        </p:grpSpPr>
        <p:sp>
          <p:nvSpPr>
            <p:cNvPr id="2489" name="Google Shape;2489;p1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90" name="Google Shape;2490;p1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1" name="Google Shape;2491;p138"/>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2" name="Google Shape;2492;p1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3" name="Google Shape;2493;p138"/>
          <p:cNvGrpSpPr/>
          <p:nvPr/>
        </p:nvGrpSpPr>
        <p:grpSpPr>
          <a:xfrm>
            <a:off x="457240" y="1697017"/>
            <a:ext cx="602564" cy="377174"/>
            <a:chOff x="457200" y="1466425"/>
            <a:chExt cx="776900" cy="486300"/>
          </a:xfrm>
        </p:grpSpPr>
        <p:sp>
          <p:nvSpPr>
            <p:cNvPr id="2494" name="Google Shape;2494;p1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95" name="Google Shape;2495;p1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6" name="Google Shape;2496;p138"/>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2497"/>
        <p:cNvGrpSpPr/>
        <p:nvPr/>
      </p:nvGrpSpPr>
      <p:grpSpPr>
        <a:xfrm>
          <a:off x="0" y="0"/>
          <a:ext cx="0" cy="0"/>
          <a:chOff x="0" y="0"/>
          <a:chExt cx="0" cy="0"/>
        </a:xfrm>
      </p:grpSpPr>
      <p:sp>
        <p:nvSpPr>
          <p:cNvPr id="2498" name="Google Shape;2498;p1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9" name="Google Shape;2499;p1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0" name="Google Shape;2500;p1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01" name="Google Shape;2501;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02" name="Google Shape;2502;p1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03" name="Google Shape;2503;p1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04" name="Google Shape;2504;p139"/>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5" name="Google Shape;2505;p139"/>
          <p:cNvGrpSpPr/>
          <p:nvPr/>
        </p:nvGrpSpPr>
        <p:grpSpPr>
          <a:xfrm>
            <a:off x="457427" y="3873038"/>
            <a:ext cx="602564" cy="377174"/>
            <a:chOff x="457200" y="1466425"/>
            <a:chExt cx="776900" cy="486300"/>
          </a:xfrm>
        </p:grpSpPr>
        <p:sp>
          <p:nvSpPr>
            <p:cNvPr id="2506" name="Google Shape;2506;p139"/>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507" name="Google Shape;2507;p139"/>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8" name="Google Shape;2508;p139"/>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09" name="Google Shape;2509;p139"/>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0" name="Google Shape;2510;p139"/>
          <p:cNvGrpSpPr/>
          <p:nvPr/>
        </p:nvGrpSpPr>
        <p:grpSpPr>
          <a:xfrm>
            <a:off x="457315" y="4311142"/>
            <a:ext cx="602564" cy="377174"/>
            <a:chOff x="457200" y="1466425"/>
            <a:chExt cx="776900" cy="486300"/>
          </a:xfrm>
        </p:grpSpPr>
        <p:sp>
          <p:nvSpPr>
            <p:cNvPr id="2511" name="Google Shape;2511;p13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512" name="Google Shape;2512;p13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3" name="Google Shape;2513;p139"/>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4" name="Google Shape;2514;p139"/>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5" name="Google Shape;2515;p139"/>
          <p:cNvGrpSpPr/>
          <p:nvPr/>
        </p:nvGrpSpPr>
        <p:grpSpPr>
          <a:xfrm>
            <a:off x="457377" y="2996663"/>
            <a:ext cx="602564" cy="377174"/>
            <a:chOff x="457200" y="1466425"/>
            <a:chExt cx="776900" cy="486300"/>
          </a:xfrm>
        </p:grpSpPr>
        <p:sp>
          <p:nvSpPr>
            <p:cNvPr id="2516" name="Google Shape;2516;p139"/>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517" name="Google Shape;2517;p139"/>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8" name="Google Shape;2518;p139"/>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9" name="Google Shape;2519;p139"/>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0" name="Google Shape;2520;p139"/>
          <p:cNvGrpSpPr/>
          <p:nvPr/>
        </p:nvGrpSpPr>
        <p:grpSpPr>
          <a:xfrm>
            <a:off x="457265" y="3434767"/>
            <a:ext cx="602564" cy="377174"/>
            <a:chOff x="457200" y="1466425"/>
            <a:chExt cx="776900" cy="486300"/>
          </a:xfrm>
        </p:grpSpPr>
        <p:sp>
          <p:nvSpPr>
            <p:cNvPr id="2521" name="Google Shape;2521;p139"/>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522" name="Google Shape;2522;p139"/>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3" name="Google Shape;2523;p139"/>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4" name="Google Shape;2524;p139"/>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5" name="Google Shape;2525;p139"/>
          <p:cNvGrpSpPr/>
          <p:nvPr/>
        </p:nvGrpSpPr>
        <p:grpSpPr>
          <a:xfrm>
            <a:off x="457402" y="2135288"/>
            <a:ext cx="602564" cy="377174"/>
            <a:chOff x="457200" y="1466425"/>
            <a:chExt cx="776900" cy="486300"/>
          </a:xfrm>
        </p:grpSpPr>
        <p:sp>
          <p:nvSpPr>
            <p:cNvPr id="2526" name="Google Shape;2526;p139"/>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527" name="Google Shape;2527;p139"/>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8" name="Google Shape;2528;p139"/>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9" name="Google Shape;2529;p139"/>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0" name="Google Shape;2530;p139"/>
          <p:cNvGrpSpPr/>
          <p:nvPr/>
        </p:nvGrpSpPr>
        <p:grpSpPr>
          <a:xfrm>
            <a:off x="457290" y="2573392"/>
            <a:ext cx="602564" cy="377174"/>
            <a:chOff x="457200" y="1466425"/>
            <a:chExt cx="776900" cy="486300"/>
          </a:xfrm>
        </p:grpSpPr>
        <p:sp>
          <p:nvSpPr>
            <p:cNvPr id="2531" name="Google Shape;2531;p13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532" name="Google Shape;2532;p13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3" name="Google Shape;2533;p139"/>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4" name="Google Shape;2534;p139"/>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5" name="Google Shape;2535;p139"/>
          <p:cNvGrpSpPr/>
          <p:nvPr/>
        </p:nvGrpSpPr>
        <p:grpSpPr>
          <a:xfrm>
            <a:off x="457352" y="1258913"/>
            <a:ext cx="602564" cy="377174"/>
            <a:chOff x="457200" y="1466425"/>
            <a:chExt cx="776900" cy="486300"/>
          </a:xfrm>
        </p:grpSpPr>
        <p:sp>
          <p:nvSpPr>
            <p:cNvPr id="2536" name="Google Shape;2536;p139"/>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537" name="Google Shape;2537;p139"/>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8" name="Google Shape;2538;p139"/>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9" name="Google Shape;2539;p139"/>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0" name="Google Shape;2540;p139"/>
          <p:cNvGrpSpPr/>
          <p:nvPr/>
        </p:nvGrpSpPr>
        <p:grpSpPr>
          <a:xfrm>
            <a:off x="457240" y="1697017"/>
            <a:ext cx="602564" cy="377174"/>
            <a:chOff x="457200" y="1466425"/>
            <a:chExt cx="776900" cy="486300"/>
          </a:xfrm>
        </p:grpSpPr>
        <p:sp>
          <p:nvSpPr>
            <p:cNvPr id="2541" name="Google Shape;2541;p139"/>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542" name="Google Shape;2542;p139"/>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3" name="Google Shape;2543;p139"/>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2544"/>
        <p:cNvGrpSpPr/>
        <p:nvPr/>
      </p:nvGrpSpPr>
      <p:grpSpPr>
        <a:xfrm>
          <a:off x="0" y="0"/>
          <a:ext cx="0" cy="0"/>
          <a:chOff x="0" y="0"/>
          <a:chExt cx="0" cy="0"/>
        </a:xfrm>
      </p:grpSpPr>
      <p:sp>
        <p:nvSpPr>
          <p:cNvPr id="2545" name="Google Shape;2545;p1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6" name="Google Shape;2546;p1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47" name="Google Shape;2547;p1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8" name="Google Shape;2548;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49" name="Google Shape;2549;p1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50" name="Google Shape;2550;p1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1" name="Google Shape;2551;p140"/>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40"/>
          <p:cNvSpPr txBox="1">
            <a:spLocks noGrp="1"/>
          </p:cNvSpPr>
          <p:nvPr>
            <p:ph type="subTitle" idx="3"/>
          </p:nvPr>
        </p:nvSpPr>
        <p:spPr>
          <a:xfrm>
            <a:off x="724275" y="1937827"/>
            <a:ext cx="2371500" cy="22167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53" name="Google Shape;2553;p140"/>
          <p:cNvGrpSpPr/>
          <p:nvPr/>
        </p:nvGrpSpPr>
        <p:grpSpPr>
          <a:xfrm>
            <a:off x="457181" y="1345103"/>
            <a:ext cx="533372" cy="533480"/>
            <a:chOff x="457200" y="1378813"/>
            <a:chExt cx="695400" cy="695450"/>
          </a:xfrm>
        </p:grpSpPr>
        <p:sp>
          <p:nvSpPr>
            <p:cNvPr id="2554" name="Google Shape;2554;p14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555" name="Google Shape;2555;p140"/>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140"/>
          <p:cNvGrpSpPr/>
          <p:nvPr/>
        </p:nvGrpSpPr>
        <p:grpSpPr>
          <a:xfrm>
            <a:off x="3228956" y="1345103"/>
            <a:ext cx="533372" cy="533480"/>
            <a:chOff x="457200" y="1378813"/>
            <a:chExt cx="695400" cy="695450"/>
          </a:xfrm>
        </p:grpSpPr>
        <p:sp>
          <p:nvSpPr>
            <p:cNvPr id="2557" name="Google Shape;2557;p14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558" name="Google Shape;2558;p140"/>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9" name="Google Shape;2559;p140"/>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40"/>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61" name="Google Shape;2561;p140"/>
          <p:cNvGrpSpPr/>
          <p:nvPr/>
        </p:nvGrpSpPr>
        <p:grpSpPr>
          <a:xfrm>
            <a:off x="6134081" y="1345853"/>
            <a:ext cx="533372" cy="533480"/>
            <a:chOff x="457200" y="1378813"/>
            <a:chExt cx="695400" cy="695450"/>
          </a:xfrm>
        </p:grpSpPr>
        <p:sp>
          <p:nvSpPr>
            <p:cNvPr id="2562" name="Google Shape;2562;p14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563" name="Google Shape;2563;p140"/>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4" name="Google Shape;2564;p140"/>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40"/>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2566"/>
        <p:cNvGrpSpPr/>
        <p:nvPr/>
      </p:nvGrpSpPr>
      <p:grpSpPr>
        <a:xfrm>
          <a:off x="0" y="0"/>
          <a:ext cx="0" cy="0"/>
          <a:chOff x="0" y="0"/>
          <a:chExt cx="0" cy="0"/>
        </a:xfrm>
      </p:grpSpPr>
      <p:pic>
        <p:nvPicPr>
          <p:cNvPr id="2567" name="Google Shape;2567;p141"/>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568" name="Google Shape;2568;p14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0" name="Google Shape;2570;p1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71" name="Google Shape;2571;p1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72" name="Google Shape;2572;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73" name="Google Shape;2573;p1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74" name="Google Shape;2574;p1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5" name="Google Shape;2575;p141"/>
          <p:cNvSpPr/>
          <p:nvPr/>
        </p:nvSpPr>
        <p:spPr>
          <a:xfrm>
            <a:off x="457206" y="1421303"/>
            <a:ext cx="533400" cy="4767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2576" name="Google Shape;2576;p141"/>
          <p:cNvSpPr/>
          <p:nvPr/>
        </p:nvSpPr>
        <p:spPr>
          <a:xfrm rot="10800000">
            <a:off x="593369" y="1810088"/>
            <a:ext cx="261029" cy="144694"/>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41"/>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8" name="Google Shape;2578;p141"/>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9" name="Google Shape;2579;p14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0" name="Google Shape;2580;p141"/>
          <p:cNvGrpSpPr/>
          <p:nvPr/>
        </p:nvGrpSpPr>
        <p:grpSpPr>
          <a:xfrm>
            <a:off x="4936306" y="1423553"/>
            <a:ext cx="533372" cy="533480"/>
            <a:chOff x="457200" y="1378813"/>
            <a:chExt cx="695400" cy="695450"/>
          </a:xfrm>
        </p:grpSpPr>
        <p:sp>
          <p:nvSpPr>
            <p:cNvPr id="2581" name="Google Shape;2581;p141"/>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2582" name="Google Shape;2582;p141"/>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3" name="Google Shape;2583;p141"/>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4" name="Google Shape;2584;p141"/>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5" name="Google Shape;2585;p141"/>
          <p:cNvSpPr txBox="1">
            <a:spLocks noGrp="1"/>
          </p:cNvSpPr>
          <p:nvPr>
            <p:ph type="subTitle" idx="7"/>
          </p:nvPr>
        </p:nvSpPr>
        <p:spPr>
          <a:xfrm>
            <a:off x="457200" y="1399032"/>
            <a:ext cx="533400" cy="4767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sz="21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86" name="Google Shape;2586;p141"/>
          <p:cNvSpPr txBox="1">
            <a:spLocks noGrp="1"/>
          </p:cNvSpPr>
          <p:nvPr>
            <p:ph type="subTitle" idx="8"/>
          </p:nvPr>
        </p:nvSpPr>
        <p:spPr>
          <a:xfrm>
            <a:off x="4936275" y="1399032"/>
            <a:ext cx="533400" cy="5334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sz="2100">
                <a:solidFill>
                  <a:srgbClr val="FFFFFF"/>
                </a:solidFill>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2587"/>
        <p:cNvGrpSpPr/>
        <p:nvPr/>
      </p:nvGrpSpPr>
      <p:grpSpPr>
        <a:xfrm>
          <a:off x="0" y="0"/>
          <a:ext cx="0" cy="0"/>
          <a:chOff x="0" y="0"/>
          <a:chExt cx="0" cy="0"/>
        </a:xfrm>
      </p:grpSpPr>
      <p:sp>
        <p:nvSpPr>
          <p:cNvPr id="2588" name="Google Shape;2588;p1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9" name="Google Shape;2589;p1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90" name="Google Shape;2590;p1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91" name="Google Shape;2591;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92" name="Google Shape;2592;p1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93" name="Google Shape;2593;p1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4" name="Google Shape;2594;p142"/>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595" name="Google Shape;2595;p142"/>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42"/>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42"/>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42"/>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42"/>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600" name="Google Shape;2600;p142"/>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601" name="Google Shape;2601;p142"/>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42"/>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42"/>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42"/>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42"/>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606" name="Google Shape;2606;p142"/>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607" name="Google Shape;2607;p142"/>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42"/>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42"/>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0" name="Google Shape;2610;p142"/>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611" name="Google Shape;2611;p142"/>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2" name="Google Shape;2612;p142"/>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3" name="Google Shape;2613;p142"/>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23" name="Google Shape;123;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4" name="Google Shape;124;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5" name="Google Shape;125;p1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 name="Google Shape;126;p1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 name="Google Shape;127;p1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28" name="Google Shape;128;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9" name="Google Shape;129;p1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2614"/>
        <p:cNvGrpSpPr/>
        <p:nvPr/>
      </p:nvGrpSpPr>
      <p:grpSpPr>
        <a:xfrm>
          <a:off x="0" y="0"/>
          <a:ext cx="0" cy="0"/>
          <a:chOff x="0" y="0"/>
          <a:chExt cx="0" cy="0"/>
        </a:xfrm>
      </p:grpSpPr>
      <p:sp>
        <p:nvSpPr>
          <p:cNvPr id="2615" name="Google Shape;2615;p1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7" name="Google Shape;2617;p1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18" name="Google Shape;2618;p1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19" name="Google Shape;2619;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20" name="Google Shape;2620;p1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21" name="Google Shape;2621;p1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2" name="Google Shape;2622;p1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3" name="Google Shape;2623;p1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7" name="Google Shape;2627;p1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8" name="Google Shape;2628;p1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29" name="Google Shape;2629;p1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630" name="Google Shape;2630;p143"/>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2631" name="Google Shape;2631;p143"/>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2632" name="Google Shape;2632;p1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2633"/>
        <p:cNvGrpSpPr/>
        <p:nvPr/>
      </p:nvGrpSpPr>
      <p:grpSpPr>
        <a:xfrm>
          <a:off x="0" y="0"/>
          <a:ext cx="0" cy="0"/>
          <a:chOff x="0" y="0"/>
          <a:chExt cx="0" cy="0"/>
        </a:xfrm>
      </p:grpSpPr>
      <p:sp>
        <p:nvSpPr>
          <p:cNvPr id="2634" name="Google Shape;2634;p1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6" name="Google Shape;2636;p1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37" name="Google Shape;2637;p1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38" name="Google Shape;2638;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39" name="Google Shape;2639;p1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40" name="Google Shape;2640;p1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1" name="Google Shape;2641;p14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2" name="Google Shape;2642;p1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6" name="Google Shape;2646;p1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7" name="Google Shape;2647;p1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48" name="Google Shape;2648;p144"/>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649" name="Google Shape;2649;p144"/>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2650" name="Google Shape;2650;p144"/>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2651" name="Google Shape;2651;p144"/>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2652"/>
        <p:cNvGrpSpPr/>
        <p:nvPr/>
      </p:nvGrpSpPr>
      <p:grpSpPr>
        <a:xfrm>
          <a:off x="0" y="0"/>
          <a:ext cx="0" cy="0"/>
          <a:chOff x="0" y="0"/>
          <a:chExt cx="0" cy="0"/>
        </a:xfrm>
      </p:grpSpPr>
      <p:sp>
        <p:nvSpPr>
          <p:cNvPr id="2653" name="Google Shape;2653;p1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5" name="Google Shape;2655;p1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56" name="Google Shape;2656;p1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57" name="Google Shape;2657;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58" name="Google Shape;2658;p1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59" name="Google Shape;2659;p1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0" name="Google Shape;2660;p1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1" name="Google Shape;2661;p1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5" name="Google Shape;2665;p1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6" name="Google Shape;2666;p1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67" name="Google Shape;2667;p145"/>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2668" name="Google Shape;2668;p145"/>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2669" name="Google Shape;2669;p145"/>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2670" name="Google Shape;2670;p145"/>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2671"/>
        <p:cNvGrpSpPr/>
        <p:nvPr/>
      </p:nvGrpSpPr>
      <p:grpSpPr>
        <a:xfrm>
          <a:off x="0" y="0"/>
          <a:ext cx="0" cy="0"/>
          <a:chOff x="0" y="0"/>
          <a:chExt cx="0" cy="0"/>
        </a:xfrm>
      </p:grpSpPr>
      <p:sp>
        <p:nvSpPr>
          <p:cNvPr id="2672" name="Google Shape;2672;p14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4" name="Google Shape;2674;p1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75" name="Google Shape;2675;p1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76" name="Google Shape;2676;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77" name="Google Shape;2677;p1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78" name="Google Shape;2678;p1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9" name="Google Shape;2679;p146"/>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0" name="Google Shape;2680;p14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4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4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46"/>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4" name="Google Shape;2684;p146"/>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5" name="Google Shape;2685;p146"/>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86" name="Google Shape;2686;p146"/>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2687" name="Google Shape;2687;p146"/>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2688" name="Google Shape;2688;p146"/>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2689" name="Google Shape;2689;p146"/>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2690"/>
        <p:cNvGrpSpPr/>
        <p:nvPr/>
      </p:nvGrpSpPr>
      <p:grpSpPr>
        <a:xfrm>
          <a:off x="0" y="0"/>
          <a:ext cx="0" cy="0"/>
          <a:chOff x="0" y="0"/>
          <a:chExt cx="0" cy="0"/>
        </a:xfrm>
      </p:grpSpPr>
      <p:sp>
        <p:nvSpPr>
          <p:cNvPr id="2691" name="Google Shape;2691;p1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3" name="Google Shape;2693;p1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94" name="Google Shape;2694;p1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95" name="Google Shape;2695;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96" name="Google Shape;2696;p1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97" name="Google Shape;2697;p1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8" name="Google Shape;2698;p1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9" name="Google Shape;2699;p1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3" name="Google Shape;2703;p1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4" name="Google Shape;2704;p1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5" name="Google Shape;2705;p1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07" name="Google Shape;2707;p1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708" name="Google Shape;2708;p147"/>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2709" name="Google Shape;2709;p1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710" name="Google Shape;2710;p147"/>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2711" name="Google Shape;2711;p1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2712"/>
        <p:cNvGrpSpPr/>
        <p:nvPr/>
      </p:nvGrpSpPr>
      <p:grpSpPr>
        <a:xfrm>
          <a:off x="0" y="0"/>
          <a:ext cx="0" cy="0"/>
          <a:chOff x="0" y="0"/>
          <a:chExt cx="0" cy="0"/>
        </a:xfrm>
      </p:grpSpPr>
      <p:sp>
        <p:nvSpPr>
          <p:cNvPr id="2713" name="Google Shape;2713;p1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5" name="Google Shape;2715;p1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16" name="Google Shape;2716;p1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17" name="Google Shape;2717;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18" name="Google Shape;2718;p1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19" name="Google Shape;2719;p1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0" name="Google Shape;2720;p1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1" name="Google Shape;2721;p1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5" name="Google Shape;2725;p1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6" name="Google Shape;2726;p1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7" name="Google Shape;2727;p1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29" name="Google Shape;2729;p148"/>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730" name="Google Shape;2730;p148"/>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2731" name="Google Shape;2731;p148"/>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732" name="Google Shape;2732;p148"/>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2733" name="Google Shape;2733;p148"/>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2734"/>
        <p:cNvGrpSpPr/>
        <p:nvPr/>
      </p:nvGrpSpPr>
      <p:grpSpPr>
        <a:xfrm>
          <a:off x="0" y="0"/>
          <a:ext cx="0" cy="0"/>
          <a:chOff x="0" y="0"/>
          <a:chExt cx="0" cy="0"/>
        </a:xfrm>
      </p:grpSpPr>
      <p:sp>
        <p:nvSpPr>
          <p:cNvPr id="2735" name="Google Shape;2735;p1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7" name="Google Shape;2737;p1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38" name="Google Shape;2738;p1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39" name="Google Shape;2739;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40" name="Google Shape;2740;p1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41" name="Google Shape;2741;p1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2" name="Google Shape;2742;p1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3" name="Google Shape;2743;p1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7" name="Google Shape;2747;p1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8" name="Google Shape;2748;p1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9" name="Google Shape;2749;p1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51" name="Google Shape;2751;p149"/>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2752" name="Google Shape;2752;p149"/>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2753" name="Google Shape;2753;p149"/>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2754" name="Google Shape;2754;p149"/>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2755" name="Google Shape;2755;p149"/>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2756"/>
        <p:cNvGrpSpPr/>
        <p:nvPr/>
      </p:nvGrpSpPr>
      <p:grpSpPr>
        <a:xfrm>
          <a:off x="0" y="0"/>
          <a:ext cx="0" cy="0"/>
          <a:chOff x="0" y="0"/>
          <a:chExt cx="0" cy="0"/>
        </a:xfrm>
      </p:grpSpPr>
      <p:sp>
        <p:nvSpPr>
          <p:cNvPr id="2757" name="Google Shape;2757;p15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9" name="Google Shape;2759;p1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60" name="Google Shape;2760;p1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61" name="Google Shape;2761;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62" name="Google Shape;2762;p1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63" name="Google Shape;2763;p1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4" name="Google Shape;2764;p150"/>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5" name="Google Shape;2765;p15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5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5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5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9" name="Google Shape;2769;p150"/>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0" name="Google Shape;2770;p150"/>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1" name="Google Shape;2771;p15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5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73" name="Google Shape;2773;p150"/>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2774" name="Google Shape;2774;p150"/>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2775" name="Google Shape;2775;p150"/>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2776" name="Google Shape;2776;p150"/>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2777" name="Google Shape;2777;p150"/>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2778"/>
        <p:cNvGrpSpPr/>
        <p:nvPr/>
      </p:nvGrpSpPr>
      <p:grpSpPr>
        <a:xfrm>
          <a:off x="0" y="0"/>
          <a:ext cx="0" cy="0"/>
          <a:chOff x="0" y="0"/>
          <a:chExt cx="0" cy="0"/>
        </a:xfrm>
      </p:grpSpPr>
      <p:sp>
        <p:nvSpPr>
          <p:cNvPr id="2779" name="Google Shape;2779;p1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1" name="Google Shape;2781;p1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82" name="Google Shape;2782;p1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83" name="Google Shape;2783;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84" name="Google Shape;2784;p1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85" name="Google Shape;2785;p1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6" name="Google Shape;2786;p1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7" name="Google Shape;2787;p1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3" name="Google Shape;2793;p1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4" name="Google Shape;2794;p1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5" name="Google Shape;2795;p1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6" name="Google Shape;2796;p1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97" name="Google Shape;2797;p1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98" name="Google Shape;2798;p151"/>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2799" name="Google Shape;2799;p1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800" name="Google Shape;2800;p151"/>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2801" name="Google Shape;2801;p1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802" name="Google Shape;2802;p151"/>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2803"/>
        <p:cNvGrpSpPr/>
        <p:nvPr/>
      </p:nvGrpSpPr>
      <p:grpSpPr>
        <a:xfrm>
          <a:off x="0" y="0"/>
          <a:ext cx="0" cy="0"/>
          <a:chOff x="0" y="0"/>
          <a:chExt cx="0" cy="0"/>
        </a:xfrm>
      </p:grpSpPr>
      <p:sp>
        <p:nvSpPr>
          <p:cNvPr id="2804" name="Google Shape;2804;p1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6" name="Google Shape;2806;p1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07" name="Google Shape;2807;p1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08" name="Google Shape;2808;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09" name="Google Shape;2809;p1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10" name="Google Shape;2810;p1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1" name="Google Shape;2811;p1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2" name="Google Shape;2812;p1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8" name="Google Shape;2818;p1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9" name="Google Shape;2819;p1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0" name="Google Shape;2820;p1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1" name="Google Shape;2821;p1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22" name="Google Shape;2822;p152"/>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823" name="Google Shape;2823;p152"/>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2824" name="Google Shape;2824;p152"/>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825" name="Google Shape;2825;p152"/>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2826" name="Google Shape;2826;p152"/>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827" name="Google Shape;2827;p152"/>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3" name="Google Shape;133;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5" name="Google Shape;135;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6" name="Google Shape;136;p1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 name="Google Shape;137;p1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39" name="Google Shape;139;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40" name="Google Shape;140;p1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2828"/>
        <p:cNvGrpSpPr/>
        <p:nvPr/>
      </p:nvGrpSpPr>
      <p:grpSpPr>
        <a:xfrm>
          <a:off x="0" y="0"/>
          <a:ext cx="0" cy="0"/>
          <a:chOff x="0" y="0"/>
          <a:chExt cx="0" cy="0"/>
        </a:xfrm>
      </p:grpSpPr>
      <p:sp>
        <p:nvSpPr>
          <p:cNvPr id="2829" name="Google Shape;2829;p1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1" name="Google Shape;2831;p1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32" name="Google Shape;2832;p1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33" name="Google Shape;2833;p1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34" name="Google Shape;2834;p1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35" name="Google Shape;2835;p1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6" name="Google Shape;2836;p1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7" name="Google Shape;2837;p1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3" name="Google Shape;2843;p1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4" name="Google Shape;2844;p1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5" name="Google Shape;2845;p1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6" name="Google Shape;2846;p1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47" name="Google Shape;2847;p153"/>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2848" name="Google Shape;2848;p153"/>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2849" name="Google Shape;2849;p153"/>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2850" name="Google Shape;2850;p153"/>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2851" name="Google Shape;2851;p153"/>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2852" name="Google Shape;2852;p153"/>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2853"/>
        <p:cNvGrpSpPr/>
        <p:nvPr/>
      </p:nvGrpSpPr>
      <p:grpSpPr>
        <a:xfrm>
          <a:off x="0" y="0"/>
          <a:ext cx="0" cy="0"/>
          <a:chOff x="0" y="0"/>
          <a:chExt cx="0" cy="0"/>
        </a:xfrm>
      </p:grpSpPr>
      <p:sp>
        <p:nvSpPr>
          <p:cNvPr id="2854" name="Google Shape;2854;p15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6" name="Google Shape;2856;p1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57" name="Google Shape;2857;p1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58" name="Google Shape;2858;p1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59" name="Google Shape;2859;p1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60" name="Google Shape;2860;p1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1" name="Google Shape;2861;p154"/>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2" name="Google Shape;2862;p15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5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5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5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5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54"/>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8" name="Google Shape;2868;p154"/>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9" name="Google Shape;2869;p154"/>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0" name="Google Shape;2870;p154"/>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1" name="Google Shape;2871;p154"/>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72" name="Google Shape;2872;p154"/>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2873" name="Google Shape;2873;p154"/>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2874" name="Google Shape;2874;p154"/>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2875" name="Google Shape;2875;p154"/>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2876" name="Google Shape;2876;p154"/>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2877" name="Google Shape;2877;p154"/>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2878"/>
        <p:cNvGrpSpPr/>
        <p:nvPr/>
      </p:nvGrpSpPr>
      <p:grpSpPr>
        <a:xfrm>
          <a:off x="0" y="0"/>
          <a:ext cx="0" cy="0"/>
          <a:chOff x="0" y="0"/>
          <a:chExt cx="0" cy="0"/>
        </a:xfrm>
      </p:grpSpPr>
      <p:sp>
        <p:nvSpPr>
          <p:cNvPr id="2879" name="Google Shape;2879;p1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1" name="Google Shape;2881;p1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82" name="Google Shape;2882;p1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83" name="Google Shape;2883;p1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84" name="Google Shape;2884;p1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85" name="Google Shape;2885;p1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6" name="Google Shape;2886;p1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7" name="Google Shape;2887;p1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9" name="Google Shape;2889;p1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1" name="Google Shape;2891;p1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3" name="Google Shape;2893;p1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5" name="Google Shape;2895;p1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7" name="Google Shape;2897;p1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99" name="Google Shape;2899;p1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900" name="Google Shape;2900;p155"/>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2901" name="Google Shape;2901;p1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902" name="Google Shape;2902;p155"/>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2903" name="Google Shape;2903;p1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904" name="Google Shape;2904;p155"/>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2905" name="Google Shape;2905;p1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2906"/>
        <p:cNvGrpSpPr/>
        <p:nvPr/>
      </p:nvGrpSpPr>
      <p:grpSpPr>
        <a:xfrm>
          <a:off x="0" y="0"/>
          <a:ext cx="0" cy="0"/>
          <a:chOff x="0" y="0"/>
          <a:chExt cx="0" cy="0"/>
        </a:xfrm>
      </p:grpSpPr>
      <p:sp>
        <p:nvSpPr>
          <p:cNvPr id="2907" name="Google Shape;2907;p1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9" name="Google Shape;2909;p1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10" name="Google Shape;2910;p1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1" name="Google Shape;2911;p1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12" name="Google Shape;2912;p1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13" name="Google Shape;2913;p1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4" name="Google Shape;2914;p1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5" name="Google Shape;2915;p1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7" name="Google Shape;2917;p1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9" name="Google Shape;2919;p1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1" name="Google Shape;2921;p1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3" name="Google Shape;2923;p1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5" name="Google Shape;2925;p1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27" name="Google Shape;2927;p156"/>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928" name="Google Shape;2928;p156"/>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2929" name="Google Shape;2929;p156"/>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930" name="Google Shape;2930;p156"/>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2931" name="Google Shape;2931;p156"/>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932" name="Google Shape;2932;p156"/>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2933" name="Google Shape;2933;p156"/>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2934"/>
        <p:cNvGrpSpPr/>
        <p:nvPr/>
      </p:nvGrpSpPr>
      <p:grpSpPr>
        <a:xfrm>
          <a:off x="0" y="0"/>
          <a:ext cx="0" cy="0"/>
          <a:chOff x="0" y="0"/>
          <a:chExt cx="0" cy="0"/>
        </a:xfrm>
      </p:grpSpPr>
      <p:sp>
        <p:nvSpPr>
          <p:cNvPr id="2935" name="Google Shape;2935;p1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7" name="Google Shape;2937;p1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38" name="Google Shape;2938;p1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39" name="Google Shape;2939;p1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40" name="Google Shape;2940;p1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41" name="Google Shape;2941;p1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2" name="Google Shape;2942;p1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3" name="Google Shape;2943;p1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5" name="Google Shape;2945;p1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7" name="Google Shape;2947;p1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9" name="Google Shape;2949;p1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1" name="Google Shape;2951;p1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3" name="Google Shape;2953;p1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55" name="Google Shape;2955;p157"/>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2956" name="Google Shape;2956;p157"/>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2957" name="Google Shape;2957;p157"/>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2958" name="Google Shape;2958;p157"/>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2959" name="Google Shape;2959;p157"/>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2960" name="Google Shape;2960;p157"/>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2961" name="Google Shape;2961;p157"/>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2962"/>
        <p:cNvGrpSpPr/>
        <p:nvPr/>
      </p:nvGrpSpPr>
      <p:grpSpPr>
        <a:xfrm>
          <a:off x="0" y="0"/>
          <a:ext cx="0" cy="0"/>
          <a:chOff x="0" y="0"/>
          <a:chExt cx="0" cy="0"/>
        </a:xfrm>
      </p:grpSpPr>
      <p:sp>
        <p:nvSpPr>
          <p:cNvPr id="2963" name="Google Shape;2963;p158"/>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5" name="Google Shape;2965;p1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66" name="Google Shape;2966;p1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67" name="Google Shape;2967;p1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68" name="Google Shape;2968;p1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69" name="Google Shape;2969;p1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0" name="Google Shape;2970;p158"/>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1" name="Google Shape;2971;p158"/>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58"/>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3" name="Google Shape;2973;p158"/>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58"/>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5" name="Google Shape;2975;p158"/>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58"/>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7" name="Google Shape;2977;p158"/>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58"/>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9" name="Google Shape;2979;p158"/>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58"/>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1" name="Google Shape;2981;p158"/>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58"/>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83" name="Google Shape;2983;p158"/>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2984" name="Google Shape;2984;p158"/>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2985" name="Google Shape;2985;p158"/>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2986" name="Google Shape;2986;p158"/>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2987" name="Google Shape;2987;p158"/>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2988" name="Google Shape;2988;p158"/>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2989" name="Google Shape;2989;p158"/>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2990"/>
        <p:cNvGrpSpPr/>
        <p:nvPr/>
      </p:nvGrpSpPr>
      <p:grpSpPr>
        <a:xfrm>
          <a:off x="0" y="0"/>
          <a:ext cx="0" cy="0"/>
          <a:chOff x="0" y="0"/>
          <a:chExt cx="0" cy="0"/>
        </a:xfrm>
      </p:grpSpPr>
      <p:sp>
        <p:nvSpPr>
          <p:cNvPr id="2991" name="Google Shape;2991;p1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2" name="Google Shape;2992;p1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93" name="Google Shape;2993;p1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94" name="Google Shape;2994;p1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95" name="Google Shape;2995;p1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96" name="Google Shape;2996;p1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7" name="Google Shape;2997;p1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9" name="Google Shape;2999;p1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1" name="Google Shape;3001;p1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3" name="Google Shape;3003;p1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5" name="Google Shape;3005;p1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7" name="Google Shape;3007;p1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9" name="Google Shape;3009;p1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59"/>
          <p:cNvSpPr txBox="1">
            <a:spLocks noGrp="1"/>
          </p:cNvSpPr>
          <p:nvPr>
            <p:ph type="subTitle" idx="9"/>
          </p:nvPr>
        </p:nvSpPr>
        <p:spPr>
          <a:xfrm>
            <a:off x="0" y="1259000"/>
            <a:ext cx="85956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11" name="Google Shape;3011;p1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13" name="Google Shape;3013;p1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3014" name="Google Shape;3014;p159"/>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3015" name="Google Shape;3015;p1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3016" name="Google Shape;3016;p159"/>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3017" name="Google Shape;3017;p1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3018" name="Google Shape;3018;p159"/>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3019" name="Google Shape;3019;p1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3020" name="Google Shape;3020;p159"/>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3021"/>
        <p:cNvGrpSpPr/>
        <p:nvPr/>
      </p:nvGrpSpPr>
      <p:grpSpPr>
        <a:xfrm>
          <a:off x="0" y="0"/>
          <a:ext cx="0" cy="0"/>
          <a:chOff x="0" y="0"/>
          <a:chExt cx="0" cy="0"/>
        </a:xfrm>
      </p:grpSpPr>
      <p:sp>
        <p:nvSpPr>
          <p:cNvPr id="3022" name="Google Shape;3022;p1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3" name="Google Shape;3023;p1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24" name="Google Shape;3024;p1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25" name="Google Shape;3025;p1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026" name="Google Shape;3026;p1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27" name="Google Shape;3027;p1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8" name="Google Shape;3028;p1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0" name="Google Shape;3030;p1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2" name="Google Shape;3032;p1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4" name="Google Shape;3034;p1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6" name="Google Shape;3036;p1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8" name="Google Shape;3038;p1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0" name="Google Shape;3040;p1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2" name="Google Shape;3042;p1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44" name="Google Shape;3044;p160"/>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3045" name="Google Shape;3045;p160"/>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3046" name="Google Shape;3046;p160"/>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3047" name="Google Shape;3047;p160"/>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3048" name="Google Shape;3048;p160"/>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3049" name="Google Shape;3049;p160"/>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3050" name="Google Shape;3050;p160"/>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3051" name="Google Shape;3051;p160"/>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3052"/>
        <p:cNvGrpSpPr/>
        <p:nvPr/>
      </p:nvGrpSpPr>
      <p:grpSpPr>
        <a:xfrm>
          <a:off x="0" y="0"/>
          <a:ext cx="0" cy="0"/>
          <a:chOff x="0" y="0"/>
          <a:chExt cx="0" cy="0"/>
        </a:xfrm>
      </p:grpSpPr>
      <p:sp>
        <p:nvSpPr>
          <p:cNvPr id="3053" name="Google Shape;3053;p1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54" name="Google Shape;3054;p1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55" name="Google Shape;3055;p1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56" name="Google Shape;3056;p1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057" name="Google Shape;3057;p1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58" name="Google Shape;3058;p1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59" name="Google Shape;3059;p1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61" name="Google Shape;3061;p1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63" name="Google Shape;3063;p1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65" name="Google Shape;3065;p1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67" name="Google Shape;3067;p1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69" name="Google Shape;3069;p1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71" name="Google Shape;3071;p1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73" name="Google Shape;3073;p1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75" name="Google Shape;3075;p161"/>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3076" name="Google Shape;3076;p161"/>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3077" name="Google Shape;3077;p161"/>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3078" name="Google Shape;3078;p161"/>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3079" name="Google Shape;3079;p161"/>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3080" name="Google Shape;3080;p161"/>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3081" name="Google Shape;3081;p161"/>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3082" name="Google Shape;3082;p161"/>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3083"/>
        <p:cNvGrpSpPr/>
        <p:nvPr/>
      </p:nvGrpSpPr>
      <p:grpSpPr>
        <a:xfrm>
          <a:off x="0" y="0"/>
          <a:ext cx="0" cy="0"/>
          <a:chOff x="0" y="0"/>
          <a:chExt cx="0" cy="0"/>
        </a:xfrm>
      </p:grpSpPr>
      <p:sp>
        <p:nvSpPr>
          <p:cNvPr id="3084" name="Google Shape;3084;p16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5" name="Google Shape;3085;p16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86" name="Google Shape;3086;p16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87" name="Google Shape;3087;p1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088" name="Google Shape;3088;p16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89" name="Google Shape;3089;p16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0" name="Google Shape;3090;p162"/>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62"/>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2" name="Google Shape;3092;p162"/>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62"/>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4" name="Google Shape;3094;p162"/>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62"/>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6" name="Google Shape;3096;p162"/>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62"/>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8" name="Google Shape;3098;p162"/>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62"/>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0" name="Google Shape;3100;p162"/>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62"/>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2" name="Google Shape;3102;p162"/>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62"/>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4" name="Google Shape;3104;p162"/>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62"/>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106" name="Google Shape;3106;p162"/>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3107" name="Google Shape;3107;p162"/>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3108" name="Google Shape;3108;p162"/>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3109" name="Google Shape;3109;p162"/>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3110" name="Google Shape;3110;p162"/>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3111" name="Google Shape;3111;p162"/>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3112" name="Google Shape;3112;p162"/>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3113" name="Google Shape;3113;p162"/>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41"/>
        <p:cNvGrpSpPr/>
        <p:nvPr/>
      </p:nvGrpSpPr>
      <p:grpSpPr>
        <a:xfrm>
          <a:off x="0" y="0"/>
          <a:ext cx="0" cy="0"/>
          <a:chOff x="0" y="0"/>
          <a:chExt cx="0" cy="0"/>
        </a:xfrm>
      </p:grpSpPr>
      <p:sp>
        <p:nvSpPr>
          <p:cNvPr id="142" name="Google Shape;142;p1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 name="Google Shape;143;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 name="Google Shape;144;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5" name="Google Shape;145;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6" name="Google Shape;146;p1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1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 name="Google Shape;148;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9" name="Google Shape;149;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0" name="Google Shape;150;p1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3114"/>
        <p:cNvGrpSpPr/>
        <p:nvPr/>
      </p:nvGrpSpPr>
      <p:grpSpPr>
        <a:xfrm>
          <a:off x="0" y="0"/>
          <a:ext cx="0" cy="0"/>
          <a:chOff x="0" y="0"/>
          <a:chExt cx="0" cy="0"/>
        </a:xfrm>
      </p:grpSpPr>
      <p:pic>
        <p:nvPicPr>
          <p:cNvPr id="3115" name="Google Shape;3115;p1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116" name="Google Shape;3116;p16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17" name="Google Shape;3117;p1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118" name="Google Shape;3118;p1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119" name="Google Shape;3119;p1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120" name="Google Shape;3120;p16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121" name="Google Shape;3121;p16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3122"/>
        <p:cNvGrpSpPr/>
        <p:nvPr/>
      </p:nvGrpSpPr>
      <p:grpSpPr>
        <a:xfrm>
          <a:off x="0" y="0"/>
          <a:ext cx="0" cy="0"/>
          <a:chOff x="0" y="0"/>
          <a:chExt cx="0" cy="0"/>
        </a:xfrm>
      </p:grpSpPr>
      <p:pic>
        <p:nvPicPr>
          <p:cNvPr id="3123" name="Google Shape;3123;p1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124" name="Google Shape;3124;p1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125" name="Google Shape;3125;p1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6" name="Google Shape;3126;p16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127" name="Google Shape;3127;p1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3128"/>
        <p:cNvGrpSpPr/>
        <p:nvPr/>
      </p:nvGrpSpPr>
      <p:grpSpPr>
        <a:xfrm>
          <a:off x="0" y="0"/>
          <a:ext cx="0" cy="0"/>
          <a:chOff x="0" y="0"/>
          <a:chExt cx="0" cy="0"/>
        </a:xfrm>
      </p:grpSpPr>
      <p:pic>
        <p:nvPicPr>
          <p:cNvPr id="3129" name="Google Shape;3129;p1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3130" name="Google Shape;3130;p16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131" name="Google Shape;3131;p16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3132" name="Google Shape;3132;p1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3133"/>
        <p:cNvGrpSpPr/>
        <p:nvPr/>
      </p:nvGrpSpPr>
      <p:grpSpPr>
        <a:xfrm>
          <a:off x="0" y="0"/>
          <a:ext cx="0" cy="0"/>
          <a:chOff x="0" y="0"/>
          <a:chExt cx="0" cy="0"/>
        </a:xfrm>
      </p:grpSpPr>
      <p:pic>
        <p:nvPicPr>
          <p:cNvPr id="3134" name="Google Shape;3134;p16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3135" name="Google Shape;3135;p16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136" name="Google Shape;3136;p16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
        <p:nvSpPr>
          <p:cNvPr id="3137" name="Google Shape;3137;p1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3138"/>
        <p:cNvGrpSpPr/>
        <p:nvPr/>
      </p:nvGrpSpPr>
      <p:grpSpPr>
        <a:xfrm>
          <a:off x="0" y="0"/>
          <a:ext cx="0" cy="0"/>
          <a:chOff x="0" y="0"/>
          <a:chExt cx="0" cy="0"/>
        </a:xfrm>
      </p:grpSpPr>
      <p:pic>
        <p:nvPicPr>
          <p:cNvPr id="3139" name="Google Shape;3139;p1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3140" name="Google Shape;3140;p1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141" name="Google Shape;3141;p16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142" name="Google Shape;3142;p16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3143" name="Google Shape;3143;p16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3144" name="Google Shape;3144;p16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6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3146"/>
        <p:cNvGrpSpPr/>
        <p:nvPr/>
      </p:nvGrpSpPr>
      <p:grpSpPr>
        <a:xfrm>
          <a:off x="0" y="0"/>
          <a:ext cx="0" cy="0"/>
          <a:chOff x="0" y="0"/>
          <a:chExt cx="0" cy="0"/>
        </a:xfrm>
      </p:grpSpPr>
      <p:pic>
        <p:nvPicPr>
          <p:cNvPr id="3147" name="Google Shape;3147;p1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3148" name="Google Shape;3148;p1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3149" name="Google Shape;3149;p16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3150" name="Google Shape;3150;p16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3151" name="Google Shape;3151;p16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6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6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3154"/>
        <p:cNvGrpSpPr/>
        <p:nvPr/>
      </p:nvGrpSpPr>
      <p:grpSpPr>
        <a:xfrm>
          <a:off x="0" y="0"/>
          <a:ext cx="0" cy="0"/>
          <a:chOff x="0" y="0"/>
          <a:chExt cx="0" cy="0"/>
        </a:xfrm>
      </p:grpSpPr>
      <p:pic>
        <p:nvPicPr>
          <p:cNvPr id="3155" name="Google Shape;3155;p1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3156" name="Google Shape;3156;p16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3157" name="Google Shape;3157;p1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3158"/>
        <p:cNvGrpSpPr/>
        <p:nvPr/>
      </p:nvGrpSpPr>
      <p:grpSpPr>
        <a:xfrm>
          <a:off x="0" y="0"/>
          <a:ext cx="0" cy="0"/>
          <a:chOff x="0" y="0"/>
          <a:chExt cx="0" cy="0"/>
        </a:xfrm>
      </p:grpSpPr>
      <p:pic>
        <p:nvPicPr>
          <p:cNvPr id="3159" name="Google Shape;3159;p1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3160" name="Google Shape;3160;p17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3161" name="Google Shape;3161;p1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57">
  <p:cSld name="CUSTOM_2_3_1_1_1_1_1_2_1_2_1_1_1_1_1">
    <p:spTree>
      <p:nvGrpSpPr>
        <p:cNvPr id="1" name="Shape 3162"/>
        <p:cNvGrpSpPr/>
        <p:nvPr/>
      </p:nvGrpSpPr>
      <p:grpSpPr>
        <a:xfrm>
          <a:off x="0" y="0"/>
          <a:ext cx="0" cy="0"/>
          <a:chOff x="0" y="0"/>
          <a:chExt cx="0" cy="0"/>
        </a:xfrm>
      </p:grpSpPr>
      <p:pic>
        <p:nvPicPr>
          <p:cNvPr id="3163" name="Google Shape;3163;p17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164" name="Google Shape;3164;p17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5" name="Google Shape;3165;p17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166" name="Google Shape;3166;p171"/>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67" name="Google Shape;3167;p17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169" name="Google Shape;3169;p171"/>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3170" name="Google Shape;3170;p17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1" name="Google Shape;3171;p171"/>
          <p:cNvSpPr txBox="1">
            <a:spLocks noGrp="1"/>
          </p:cNvSpPr>
          <p:nvPr>
            <p:ph type="title" idx="2"/>
          </p:nvPr>
        </p:nvSpPr>
        <p:spPr>
          <a:xfrm>
            <a:off x="0" y="1133375"/>
            <a:ext cx="8869200" cy="26736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3174"/>
        <p:cNvGrpSpPr/>
        <p:nvPr/>
      </p:nvGrpSpPr>
      <p:grpSpPr>
        <a:xfrm>
          <a:off x="0" y="0"/>
          <a:ext cx="0" cy="0"/>
          <a:chOff x="0" y="0"/>
          <a:chExt cx="0" cy="0"/>
        </a:xfrm>
      </p:grpSpPr>
      <p:pic>
        <p:nvPicPr>
          <p:cNvPr id="3175" name="Google Shape;3175;p17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176" name="Google Shape;3176;p17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73"/>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
        <p:nvSpPr>
          <p:cNvPr id="3178" name="Google Shape;3178;p17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3179" name="Google Shape;3179;p17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180" name="Google Shape;3180;p17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1" name="Google Shape;3181;p17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2" name="Google Shape;3182;p17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183" name="Google Shape;3183;p17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51"/>
        <p:cNvGrpSpPr/>
        <p:nvPr/>
      </p:nvGrpSpPr>
      <p:grpSpPr>
        <a:xfrm>
          <a:off x="0" y="0"/>
          <a:ext cx="0" cy="0"/>
          <a:chOff x="0" y="0"/>
          <a:chExt cx="0" cy="0"/>
        </a:xfrm>
      </p:grpSpPr>
      <p:pic>
        <p:nvPicPr>
          <p:cNvPr id="152" name="Google Shape;152;p1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3" name="Google Shape;153;p1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4" name="Google Shape;154;p1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55" name="Google Shape;15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6" name="Google Shape;156;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7" name="Google Shape;157;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58" name="Google Shape;158;p1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 name="Google Shape;159;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 name="Google Shape;160;p1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3184"/>
        <p:cNvGrpSpPr/>
        <p:nvPr/>
      </p:nvGrpSpPr>
      <p:grpSpPr>
        <a:xfrm>
          <a:off x="0" y="0"/>
          <a:ext cx="0" cy="0"/>
          <a:chOff x="0" y="0"/>
          <a:chExt cx="0" cy="0"/>
        </a:xfrm>
      </p:grpSpPr>
      <p:pic>
        <p:nvPicPr>
          <p:cNvPr id="3185" name="Google Shape;3185;p17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186" name="Google Shape;3186;p17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7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3188" name="Google Shape;3188;p17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189" name="Google Shape;3189;p17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90" name="Google Shape;3190;p17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91" name="Google Shape;3191;p17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192" name="Google Shape;3192;p17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3193" name="Google Shape;3193;p17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3194"/>
        <p:cNvGrpSpPr/>
        <p:nvPr/>
      </p:nvGrpSpPr>
      <p:grpSpPr>
        <a:xfrm>
          <a:off x="0" y="0"/>
          <a:ext cx="0" cy="0"/>
          <a:chOff x="0" y="0"/>
          <a:chExt cx="0" cy="0"/>
        </a:xfrm>
      </p:grpSpPr>
      <p:pic>
        <p:nvPicPr>
          <p:cNvPr id="3195" name="Google Shape;3195;p17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196" name="Google Shape;3196;p17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7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98" name="Google Shape;3198;p17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199" name="Google Shape;3199;p17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00" name="Google Shape;3200;p17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01" name="Google Shape;3201;p17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202" name="Google Shape;3202;p17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203" name="Google Shape;3203;p17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204"/>
        <p:cNvGrpSpPr/>
        <p:nvPr/>
      </p:nvGrpSpPr>
      <p:grpSpPr>
        <a:xfrm>
          <a:off x="0" y="0"/>
          <a:ext cx="0" cy="0"/>
          <a:chOff x="0" y="0"/>
          <a:chExt cx="0" cy="0"/>
        </a:xfrm>
      </p:grpSpPr>
      <p:pic>
        <p:nvPicPr>
          <p:cNvPr id="3205" name="Google Shape;3205;p17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206" name="Google Shape;3206;p17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7" name="Google Shape;3207;p17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3208" name="Google Shape;3208;p17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3209" name="Google Shape;3209;p17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3210" name="Google Shape;3210;p17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1" name="Google Shape;3211;p17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2" name="Google Shape;3212;p17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3213" name="Google Shape;3213;p176"/>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3214"/>
        <p:cNvGrpSpPr/>
        <p:nvPr/>
      </p:nvGrpSpPr>
      <p:grpSpPr>
        <a:xfrm>
          <a:off x="0" y="0"/>
          <a:ext cx="0" cy="0"/>
          <a:chOff x="0" y="0"/>
          <a:chExt cx="0" cy="0"/>
        </a:xfrm>
      </p:grpSpPr>
      <p:pic>
        <p:nvPicPr>
          <p:cNvPr id="3215" name="Google Shape;3215;p17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216" name="Google Shape;3216;p17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17" name="Google Shape;3217;p17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18" name="Google Shape;3218;p17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3219" name="Google Shape;3219;p17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20" name="Google Shape;3220;p17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21" name="Google Shape;3221;p17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3222" name="Google Shape;3222;p177"/>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Clr>
                <a:schemeClr val="dk1"/>
              </a:buClr>
              <a:buSzPts val="1100"/>
              <a:buFont typeface="Arial"/>
              <a:buNone/>
            </a:pPr>
            <a:r>
              <a:rPr lang="en" sz="600">
                <a:solidFill>
                  <a:schemeClr val="dk1"/>
                </a:solidFill>
              </a:rPr>
              <a:t>© 2020 Trilogy Education Services, a 2U, Inc. brand.  All Rights Reserved.</a:t>
            </a:r>
            <a:endParaRPr sz="600">
              <a:solidFill>
                <a:schemeClr val="dk1"/>
              </a:solidFill>
            </a:endParaRPr>
          </a:p>
          <a:p>
            <a:pPr marL="0" lvl="0" indent="0" algn="l" rtl="0">
              <a:spcBef>
                <a:spcPts val="0"/>
              </a:spcBef>
              <a:spcAft>
                <a:spcPts val="0"/>
              </a:spcAft>
              <a:buNone/>
            </a:pPr>
            <a:endParaRPr sz="600">
              <a:solidFill>
                <a:schemeClr val="dk1"/>
              </a:solidFill>
            </a:endParaRPr>
          </a:p>
        </p:txBody>
      </p:sp>
      <p:pic>
        <p:nvPicPr>
          <p:cNvPr id="3223" name="Google Shape;3223;p177"/>
          <p:cNvPicPr preferRelativeResize="0"/>
          <p:nvPr/>
        </p:nvPicPr>
        <p:blipFill>
          <a:blip r:embed="rId4">
            <a:alphaModFix/>
          </a:blip>
          <a:stretch>
            <a:fillRect/>
          </a:stretch>
        </p:blipFill>
        <p:spPr>
          <a:xfrm>
            <a:off x="525600" y="910000"/>
            <a:ext cx="2619450" cy="2244800"/>
          </a:xfrm>
          <a:prstGeom prst="rect">
            <a:avLst/>
          </a:prstGeom>
          <a:noFill/>
          <a:ln>
            <a:noFill/>
          </a:ln>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3224"/>
        <p:cNvGrpSpPr/>
        <p:nvPr/>
      </p:nvGrpSpPr>
      <p:grpSpPr>
        <a:xfrm>
          <a:off x="0" y="0"/>
          <a:ext cx="0" cy="0"/>
          <a:chOff x="0" y="0"/>
          <a:chExt cx="0" cy="0"/>
        </a:xfrm>
      </p:grpSpPr>
      <p:pic>
        <p:nvPicPr>
          <p:cNvPr id="3225" name="Google Shape;3225;p17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226" name="Google Shape;3226;p17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27" name="Google Shape;3227;p17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28" name="Google Shape;3228;p17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3229" name="Google Shape;3229;p17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0" name="Google Shape;3230;p17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1" name="Google Shape;3231;p17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3232" name="Google Shape;3232;p178"/>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pic>
        <p:nvPicPr>
          <p:cNvPr id="3233" name="Google Shape;3233;p178"/>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6.2 Title Slide:DigitalMarketing Worksheets">
  <p:cSld name="CUSTOM_6">
    <p:spTree>
      <p:nvGrpSpPr>
        <p:cNvPr id="1" name="Shape 3234"/>
        <p:cNvGrpSpPr/>
        <p:nvPr/>
      </p:nvGrpSpPr>
      <p:grpSpPr>
        <a:xfrm>
          <a:off x="0" y="0"/>
          <a:ext cx="0" cy="0"/>
          <a:chOff x="0" y="0"/>
          <a:chExt cx="0" cy="0"/>
        </a:xfrm>
      </p:grpSpPr>
      <p:pic>
        <p:nvPicPr>
          <p:cNvPr id="3235" name="Google Shape;3235;p179"/>
          <p:cNvPicPr preferRelativeResize="0"/>
          <p:nvPr/>
        </p:nvPicPr>
        <p:blipFill>
          <a:blip r:embed="rId2">
            <a:alphaModFix/>
          </a:blip>
          <a:stretch>
            <a:fillRect/>
          </a:stretch>
        </p:blipFill>
        <p:spPr>
          <a:xfrm>
            <a:off x="274800" y="242804"/>
            <a:ext cx="8595301" cy="4625946"/>
          </a:xfrm>
          <a:prstGeom prst="rect">
            <a:avLst/>
          </a:prstGeom>
          <a:noFill/>
          <a:ln>
            <a:noFill/>
          </a:ln>
        </p:spPr>
      </p:pic>
      <p:pic>
        <p:nvPicPr>
          <p:cNvPr id="3236" name="Google Shape;3236;p179"/>
          <p:cNvPicPr preferRelativeResize="0"/>
          <p:nvPr/>
        </p:nvPicPr>
        <p:blipFill>
          <a:blip r:embed="rId3">
            <a:alphaModFix/>
          </a:blip>
          <a:stretch>
            <a:fillRect/>
          </a:stretch>
        </p:blipFill>
        <p:spPr>
          <a:xfrm>
            <a:off x="760850" y="613825"/>
            <a:ext cx="2919175" cy="2919175"/>
          </a:xfrm>
          <a:prstGeom prst="rect">
            <a:avLst/>
          </a:prstGeom>
          <a:noFill/>
          <a:ln>
            <a:noFill/>
          </a:ln>
        </p:spPr>
      </p:pic>
      <p:sp>
        <p:nvSpPr>
          <p:cNvPr id="3237" name="Google Shape;3237;p17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38" name="Google Shape;3238;p179"/>
          <p:cNvPicPr preferRelativeResize="0"/>
          <p:nvPr/>
        </p:nvPicPr>
        <p:blipFill>
          <a:blip r:embed="rId4">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39" name="Google Shape;3239;p17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3240" name="Google Shape;3240;p179"/>
          <p:cNvSpPr txBox="1"/>
          <p:nvPr/>
        </p:nvSpPr>
        <p:spPr>
          <a:xfrm>
            <a:off x="525600" y="3447025"/>
            <a:ext cx="8344500" cy="360000"/>
          </a:xfrm>
          <a:prstGeom prst="rect">
            <a:avLst/>
          </a:prstGeom>
          <a:noFill/>
          <a:ln>
            <a:noFill/>
          </a:ln>
        </p:spPr>
        <p:txBody>
          <a:bodyPr spcFirstLastPara="1" wrap="square" lIns="3200400" tIns="9125" rIns="274300" bIns="0" anchor="ctr" anchorCtr="0">
            <a:noAutofit/>
          </a:bodyPr>
          <a:lstStyle/>
          <a:p>
            <a:pPr marL="0" lvl="0" indent="0" algn="r" rtl="0">
              <a:spcBef>
                <a:spcPts val="0"/>
              </a:spcBef>
              <a:spcAft>
                <a:spcPts val="0"/>
              </a:spcAft>
              <a:buNone/>
            </a:pPr>
            <a:endParaRPr>
              <a:latin typeface="Roboto Medium"/>
              <a:ea typeface="Roboto Medium"/>
              <a:cs typeface="Roboto Medium"/>
              <a:sym typeface="Roboto Medium"/>
            </a:endParaRPr>
          </a:p>
        </p:txBody>
      </p:sp>
      <p:sp>
        <p:nvSpPr>
          <p:cNvPr id="3241" name="Google Shape;3241;p179"/>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3242" name="Google Shape;3242;p179"/>
          <p:cNvSpPr txBox="1">
            <a:spLocks noGrp="1"/>
          </p:cNvSpPr>
          <p:nvPr>
            <p:ph type="title"/>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3" name="Google Shape;3243;p179"/>
          <p:cNvSpPr txBox="1">
            <a:spLocks noGrp="1"/>
          </p:cNvSpPr>
          <p:nvPr>
            <p:ph type="title" idx="2"/>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3244"/>
        <p:cNvGrpSpPr/>
        <p:nvPr/>
      </p:nvGrpSpPr>
      <p:grpSpPr>
        <a:xfrm>
          <a:off x="0" y="0"/>
          <a:ext cx="0" cy="0"/>
          <a:chOff x="0" y="0"/>
          <a:chExt cx="0" cy="0"/>
        </a:xfrm>
      </p:grpSpPr>
      <p:pic>
        <p:nvPicPr>
          <p:cNvPr id="3245" name="Google Shape;3245;p18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246" name="Google Shape;3246;p180"/>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247" name="Google Shape;3247;p1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248" name="Google Shape;3248;p18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3249"/>
        <p:cNvGrpSpPr/>
        <p:nvPr/>
      </p:nvGrpSpPr>
      <p:grpSpPr>
        <a:xfrm>
          <a:off x="0" y="0"/>
          <a:ext cx="0" cy="0"/>
          <a:chOff x="0" y="0"/>
          <a:chExt cx="0" cy="0"/>
        </a:xfrm>
      </p:grpSpPr>
      <p:pic>
        <p:nvPicPr>
          <p:cNvPr id="3250" name="Google Shape;3250;p18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251" name="Google Shape;3251;p181"/>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252" name="Google Shape;3252;p1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253" name="Google Shape;3253;p18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3254"/>
        <p:cNvGrpSpPr/>
        <p:nvPr/>
      </p:nvGrpSpPr>
      <p:grpSpPr>
        <a:xfrm>
          <a:off x="0" y="0"/>
          <a:ext cx="0" cy="0"/>
          <a:chOff x="0" y="0"/>
          <a:chExt cx="0" cy="0"/>
        </a:xfrm>
      </p:grpSpPr>
      <p:sp>
        <p:nvSpPr>
          <p:cNvPr id="3255" name="Google Shape;3255;p1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6" name="Google Shape;3256;p1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57" name="Google Shape;3257;p1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58" name="Google Shape;3258;p1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259" name="Google Shape;3259;p1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60" name="Google Shape;3260;p1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61" name="Google Shape;3261;p182"/>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3262"/>
        <p:cNvGrpSpPr/>
        <p:nvPr/>
      </p:nvGrpSpPr>
      <p:grpSpPr>
        <a:xfrm>
          <a:off x="0" y="0"/>
          <a:ext cx="0" cy="0"/>
          <a:chOff x="0" y="0"/>
          <a:chExt cx="0" cy="0"/>
        </a:xfrm>
      </p:grpSpPr>
      <p:pic>
        <p:nvPicPr>
          <p:cNvPr id="3263" name="Google Shape;3263;p183"/>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3264" name="Google Shape;3264;p183"/>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65" name="Google Shape;3265;p183"/>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3266" name="Google Shape;3266;p183"/>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67" name="Google Shape;3267;p183"/>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68" name="Google Shape;3268;p1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269" name="Google Shape;3269;p1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3270" name="Google Shape;3270;p1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71" name="Google Shape;3271;p18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61"/>
        <p:cNvGrpSpPr/>
        <p:nvPr/>
      </p:nvGrpSpPr>
      <p:grpSpPr>
        <a:xfrm>
          <a:off x="0" y="0"/>
          <a:ext cx="0" cy="0"/>
          <a:chOff x="0" y="0"/>
          <a:chExt cx="0" cy="0"/>
        </a:xfrm>
      </p:grpSpPr>
      <p:sp>
        <p:nvSpPr>
          <p:cNvPr id="162" name="Google Shape;162;p1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3" name="Google Shape;163;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4" name="Google Shape;164;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65" name="Google Shape;165;p1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66" name="Google Shape;166;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1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8" name="Google Shape;168;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 name="Google Shape;169;p1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1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3272"/>
        <p:cNvGrpSpPr/>
        <p:nvPr/>
      </p:nvGrpSpPr>
      <p:grpSpPr>
        <a:xfrm>
          <a:off x="0" y="0"/>
          <a:ext cx="0" cy="0"/>
          <a:chOff x="0" y="0"/>
          <a:chExt cx="0" cy="0"/>
        </a:xfrm>
      </p:grpSpPr>
      <p:pic>
        <p:nvPicPr>
          <p:cNvPr id="3273" name="Google Shape;3273;p18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274" name="Google Shape;3274;p184"/>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275" name="Google Shape;3275;p184"/>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3276" name="Google Shape;3276;p1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277" name="Google Shape;3277;p18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3278"/>
        <p:cNvGrpSpPr/>
        <p:nvPr/>
      </p:nvGrpSpPr>
      <p:grpSpPr>
        <a:xfrm>
          <a:off x="0" y="0"/>
          <a:ext cx="0" cy="0"/>
          <a:chOff x="0" y="0"/>
          <a:chExt cx="0" cy="0"/>
        </a:xfrm>
      </p:grpSpPr>
      <p:pic>
        <p:nvPicPr>
          <p:cNvPr id="3279" name="Google Shape;3279;p18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280" name="Google Shape;3280;p18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8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283" name="Google Shape;3283;p185"/>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3284" name="Google Shape;3284;p18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285" name="Google Shape;3285;p185"/>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3286" name="Google Shape;3286;p185"/>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3287"/>
        <p:cNvGrpSpPr/>
        <p:nvPr/>
      </p:nvGrpSpPr>
      <p:grpSpPr>
        <a:xfrm>
          <a:off x="0" y="0"/>
          <a:ext cx="0" cy="0"/>
          <a:chOff x="0" y="0"/>
          <a:chExt cx="0" cy="0"/>
        </a:xfrm>
      </p:grpSpPr>
      <p:pic>
        <p:nvPicPr>
          <p:cNvPr id="3288" name="Google Shape;3288;p18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289" name="Google Shape;3289;p18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90" name="Google Shape;3290;p18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291" name="Google Shape;3291;p18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2" name="Google Shape;3292;p18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93" name="Google Shape;3293;p186"/>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3294" name="Google Shape;3294;p1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295" name="Google Shape;3295;p18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3296" name="Google Shape;3296;p18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7" name="Google Shape;3297;p18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3298"/>
        <p:cNvGrpSpPr/>
        <p:nvPr/>
      </p:nvGrpSpPr>
      <p:grpSpPr>
        <a:xfrm>
          <a:off x="0" y="0"/>
          <a:ext cx="0" cy="0"/>
          <a:chOff x="0" y="0"/>
          <a:chExt cx="0" cy="0"/>
        </a:xfrm>
      </p:grpSpPr>
      <p:pic>
        <p:nvPicPr>
          <p:cNvPr id="3299" name="Google Shape;3299;p187"/>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3300" name="Google Shape;3300;p1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01" name="Google Shape;3301;p1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02" name="Google Shape;3302;p1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3" name="Google Shape;3303;p1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4" name="Google Shape;3304;p187"/>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3305" name="Google Shape;3305;p1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06" name="Google Shape;3306;p18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7" name="Google Shape;3307;p18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3308"/>
        <p:cNvGrpSpPr/>
        <p:nvPr/>
      </p:nvGrpSpPr>
      <p:grpSpPr>
        <a:xfrm>
          <a:off x="0" y="0"/>
          <a:ext cx="0" cy="0"/>
          <a:chOff x="0" y="0"/>
          <a:chExt cx="0" cy="0"/>
        </a:xfrm>
      </p:grpSpPr>
      <p:pic>
        <p:nvPicPr>
          <p:cNvPr id="3309" name="Google Shape;3309;p18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310" name="Google Shape;3310;p18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11" name="Google Shape;3311;p18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312" name="Google Shape;3312;p1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313" name="Google Shape;3313;p188"/>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4" name="Google Shape;3314;p188"/>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5" name="Google Shape;3315;p18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3316" name="Google Shape;3316;p18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317" name="Google Shape;3317;p188"/>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3318"/>
        <p:cNvGrpSpPr/>
        <p:nvPr/>
      </p:nvGrpSpPr>
      <p:grpSpPr>
        <a:xfrm>
          <a:off x="0" y="0"/>
          <a:ext cx="0" cy="0"/>
          <a:chOff x="0" y="0"/>
          <a:chExt cx="0" cy="0"/>
        </a:xfrm>
      </p:grpSpPr>
      <p:sp>
        <p:nvSpPr>
          <p:cNvPr id="3319" name="Google Shape;3319;p189"/>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0" name="Google Shape;3320;p1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21" name="Google Shape;3321;p1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22" name="Google Shape;3322;p18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3323" name="Google Shape;3323;p189"/>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4" name="Google Shape;3324;p189"/>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25" name="Google Shape;3325;p1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6" name="Google Shape;3326;p18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327" name="Google Shape;3327;p189"/>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3328"/>
        <p:cNvGrpSpPr/>
        <p:nvPr/>
      </p:nvGrpSpPr>
      <p:grpSpPr>
        <a:xfrm>
          <a:off x="0" y="0"/>
          <a:ext cx="0" cy="0"/>
          <a:chOff x="0" y="0"/>
          <a:chExt cx="0" cy="0"/>
        </a:xfrm>
      </p:grpSpPr>
      <p:pic>
        <p:nvPicPr>
          <p:cNvPr id="3329" name="Google Shape;3329;p19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330" name="Google Shape;3330;p19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31" name="Google Shape;3331;p190"/>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3332" name="Google Shape;3332;p19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33" name="Google Shape;3333;p19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3334" name="Google Shape;3334;p1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335" name="Google Shape;3335;p190"/>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36" name="Google Shape;3336;p19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3337" name="Google Shape;3337;p19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38" name="Google Shape;3338;p190"/>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3339"/>
        <p:cNvGrpSpPr/>
        <p:nvPr/>
      </p:nvGrpSpPr>
      <p:grpSpPr>
        <a:xfrm>
          <a:off x="0" y="0"/>
          <a:ext cx="0" cy="0"/>
          <a:chOff x="0" y="0"/>
          <a:chExt cx="0" cy="0"/>
        </a:xfrm>
      </p:grpSpPr>
      <p:sp>
        <p:nvSpPr>
          <p:cNvPr id="3340" name="Google Shape;3340;p191"/>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3341" name="Google Shape;3341;p1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42" name="Google Shape;3342;p1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3343" name="Google Shape;3343;p191"/>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3344" name="Google Shape;3344;p1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45" name="Google Shape;3345;p191"/>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46" name="Google Shape;3346;p1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47" name="Google Shape;3347;p191"/>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48" name="Google Shape;3348;p19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3349"/>
        <p:cNvGrpSpPr/>
        <p:nvPr/>
      </p:nvGrpSpPr>
      <p:grpSpPr>
        <a:xfrm>
          <a:off x="0" y="0"/>
          <a:ext cx="0" cy="0"/>
          <a:chOff x="0" y="0"/>
          <a:chExt cx="0" cy="0"/>
        </a:xfrm>
      </p:grpSpPr>
      <p:sp>
        <p:nvSpPr>
          <p:cNvPr id="3350" name="Google Shape;3350;p19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2" name="Google Shape;3352;p1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53" name="Google Shape;3353;p1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54" name="Google Shape;3354;p1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55" name="Google Shape;3355;p1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56" name="Google Shape;3356;p1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357" name="Google Shape;3357;p192"/>
          <p:cNvGrpSpPr/>
          <p:nvPr/>
        </p:nvGrpSpPr>
        <p:grpSpPr>
          <a:xfrm>
            <a:off x="457200" y="1378813"/>
            <a:ext cx="776889" cy="621300"/>
            <a:chOff x="457200" y="1378813"/>
            <a:chExt cx="776889" cy="621300"/>
          </a:xfrm>
        </p:grpSpPr>
        <p:sp>
          <p:nvSpPr>
            <p:cNvPr id="3358" name="Google Shape;3358;p19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59" name="Google Shape;3359;p19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0" name="Google Shape;3360;p192"/>
          <p:cNvGrpSpPr/>
          <p:nvPr/>
        </p:nvGrpSpPr>
        <p:grpSpPr>
          <a:xfrm>
            <a:off x="457200" y="2228725"/>
            <a:ext cx="776889" cy="621300"/>
            <a:chOff x="457200" y="1378813"/>
            <a:chExt cx="776889" cy="621300"/>
          </a:xfrm>
        </p:grpSpPr>
        <p:sp>
          <p:nvSpPr>
            <p:cNvPr id="3361" name="Google Shape;3361;p19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62" name="Google Shape;3362;p19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3" name="Google Shape;3363;p192"/>
          <p:cNvGrpSpPr/>
          <p:nvPr/>
        </p:nvGrpSpPr>
        <p:grpSpPr>
          <a:xfrm>
            <a:off x="457200" y="3073850"/>
            <a:ext cx="776889" cy="621300"/>
            <a:chOff x="457200" y="1378813"/>
            <a:chExt cx="776889" cy="621300"/>
          </a:xfrm>
        </p:grpSpPr>
        <p:sp>
          <p:nvSpPr>
            <p:cNvPr id="3364" name="Google Shape;3364;p19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5" name="Google Shape;3365;p19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192"/>
          <p:cNvGrpSpPr/>
          <p:nvPr/>
        </p:nvGrpSpPr>
        <p:grpSpPr>
          <a:xfrm>
            <a:off x="457200" y="3923750"/>
            <a:ext cx="776889" cy="621300"/>
            <a:chOff x="457200" y="1378813"/>
            <a:chExt cx="776889" cy="621300"/>
          </a:xfrm>
        </p:grpSpPr>
        <p:sp>
          <p:nvSpPr>
            <p:cNvPr id="3367" name="Google Shape;3367;p19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68" name="Google Shape;3368;p19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9" name="Google Shape;3369;p192"/>
          <p:cNvSpPr txBox="1">
            <a:spLocks noGrp="1"/>
          </p:cNvSpPr>
          <p:nvPr>
            <p:ph type="subTitle" idx="3"/>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70" name="Google Shape;3370;p19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9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9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92"/>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74" name="Google Shape;3374;p192"/>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75" name="Google Shape;3375;p192"/>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3376"/>
        <p:cNvGrpSpPr/>
        <p:nvPr/>
      </p:nvGrpSpPr>
      <p:grpSpPr>
        <a:xfrm>
          <a:off x="0" y="0"/>
          <a:ext cx="0" cy="0"/>
          <a:chOff x="0" y="0"/>
          <a:chExt cx="0" cy="0"/>
        </a:xfrm>
      </p:grpSpPr>
      <p:sp>
        <p:nvSpPr>
          <p:cNvPr id="3377" name="Google Shape;3377;p19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79" name="Google Shape;3379;p1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80" name="Google Shape;3380;p1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81" name="Google Shape;3381;p1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82" name="Google Shape;3382;p1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83" name="Google Shape;3383;p1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384" name="Google Shape;3384;p193"/>
          <p:cNvGrpSpPr/>
          <p:nvPr/>
        </p:nvGrpSpPr>
        <p:grpSpPr>
          <a:xfrm>
            <a:off x="457200" y="1300225"/>
            <a:ext cx="776889" cy="621300"/>
            <a:chOff x="457200" y="1378813"/>
            <a:chExt cx="776889" cy="621300"/>
          </a:xfrm>
        </p:grpSpPr>
        <p:sp>
          <p:nvSpPr>
            <p:cNvPr id="3385" name="Google Shape;3385;p19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86" name="Google Shape;3386;p19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193"/>
          <p:cNvGrpSpPr/>
          <p:nvPr/>
        </p:nvGrpSpPr>
        <p:grpSpPr>
          <a:xfrm>
            <a:off x="457200" y="2000125"/>
            <a:ext cx="776889" cy="621300"/>
            <a:chOff x="457200" y="1378813"/>
            <a:chExt cx="776889" cy="621300"/>
          </a:xfrm>
        </p:grpSpPr>
        <p:sp>
          <p:nvSpPr>
            <p:cNvPr id="3388" name="Google Shape;3388;p19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89" name="Google Shape;3389;p19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193"/>
          <p:cNvGrpSpPr/>
          <p:nvPr/>
        </p:nvGrpSpPr>
        <p:grpSpPr>
          <a:xfrm>
            <a:off x="457200" y="2692850"/>
            <a:ext cx="776889" cy="621300"/>
            <a:chOff x="457200" y="1378813"/>
            <a:chExt cx="776889" cy="621300"/>
          </a:xfrm>
        </p:grpSpPr>
        <p:sp>
          <p:nvSpPr>
            <p:cNvPr id="3391" name="Google Shape;3391;p19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92" name="Google Shape;3392;p19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193"/>
          <p:cNvGrpSpPr/>
          <p:nvPr/>
        </p:nvGrpSpPr>
        <p:grpSpPr>
          <a:xfrm>
            <a:off x="457200" y="3390350"/>
            <a:ext cx="776889" cy="621300"/>
            <a:chOff x="457200" y="1378813"/>
            <a:chExt cx="776889" cy="621300"/>
          </a:xfrm>
        </p:grpSpPr>
        <p:sp>
          <p:nvSpPr>
            <p:cNvPr id="3394" name="Google Shape;3394;p19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95" name="Google Shape;3395;p19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6" name="Google Shape;3396;p193"/>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97" name="Google Shape;3397;p19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9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9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9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1" name="Google Shape;3401;p193"/>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2" name="Google Shape;3402;p193"/>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403" name="Google Shape;3403;p193"/>
          <p:cNvGrpSpPr/>
          <p:nvPr/>
        </p:nvGrpSpPr>
        <p:grpSpPr>
          <a:xfrm>
            <a:off x="469500" y="4083075"/>
            <a:ext cx="776889" cy="621300"/>
            <a:chOff x="457200" y="1378813"/>
            <a:chExt cx="776889" cy="621300"/>
          </a:xfrm>
        </p:grpSpPr>
        <p:sp>
          <p:nvSpPr>
            <p:cNvPr id="3404" name="Google Shape;3404;p193"/>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05" name="Google Shape;3405;p193"/>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6" name="Google Shape;3406;p19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9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71"/>
        <p:cNvGrpSpPr/>
        <p:nvPr/>
      </p:nvGrpSpPr>
      <p:grpSpPr>
        <a:xfrm>
          <a:off x="0" y="0"/>
          <a:ext cx="0" cy="0"/>
          <a:chOff x="0" y="0"/>
          <a:chExt cx="0" cy="0"/>
        </a:xfrm>
      </p:grpSpPr>
      <p:sp>
        <p:nvSpPr>
          <p:cNvPr id="172" name="Google Shape;172;p2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5" name="Google Shape;175;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6" name="Google Shape;176;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 name="Google Shape;177;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8" name="Google Shape;178;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79" name="Google Shape;179;p20"/>
          <p:cNvGrpSpPr/>
          <p:nvPr/>
        </p:nvGrpSpPr>
        <p:grpSpPr>
          <a:xfrm>
            <a:off x="457200" y="1378813"/>
            <a:ext cx="776889" cy="621300"/>
            <a:chOff x="457200" y="1378813"/>
            <a:chExt cx="776889" cy="621300"/>
          </a:xfrm>
        </p:grpSpPr>
        <p:sp>
          <p:nvSpPr>
            <p:cNvPr id="180" name="Google Shape;180;p2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1" name="Google Shape;181;p2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20"/>
          <p:cNvGrpSpPr/>
          <p:nvPr/>
        </p:nvGrpSpPr>
        <p:grpSpPr>
          <a:xfrm>
            <a:off x="457200" y="2228725"/>
            <a:ext cx="776889" cy="621300"/>
            <a:chOff x="457200" y="1378813"/>
            <a:chExt cx="776889" cy="621300"/>
          </a:xfrm>
        </p:grpSpPr>
        <p:sp>
          <p:nvSpPr>
            <p:cNvPr id="183" name="Google Shape;183;p2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4" name="Google Shape;184;p2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20"/>
          <p:cNvGrpSpPr/>
          <p:nvPr/>
        </p:nvGrpSpPr>
        <p:grpSpPr>
          <a:xfrm>
            <a:off x="457200" y="3073850"/>
            <a:ext cx="776889" cy="621300"/>
            <a:chOff x="457200" y="1378813"/>
            <a:chExt cx="776889" cy="621300"/>
          </a:xfrm>
        </p:grpSpPr>
        <p:sp>
          <p:nvSpPr>
            <p:cNvPr id="186" name="Google Shape;186;p2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7" name="Google Shape;187;p2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20"/>
          <p:cNvGrpSpPr/>
          <p:nvPr/>
        </p:nvGrpSpPr>
        <p:grpSpPr>
          <a:xfrm>
            <a:off x="457200" y="3923750"/>
            <a:ext cx="776889" cy="621300"/>
            <a:chOff x="457200" y="1378813"/>
            <a:chExt cx="776889" cy="621300"/>
          </a:xfrm>
        </p:grpSpPr>
        <p:sp>
          <p:nvSpPr>
            <p:cNvPr id="189" name="Google Shape;189;p2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0" name="Google Shape;190;p2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2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2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 name="Google Shape;196;p2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 name="Google Shape;197;p2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3408"/>
        <p:cNvGrpSpPr/>
        <p:nvPr/>
      </p:nvGrpSpPr>
      <p:grpSpPr>
        <a:xfrm>
          <a:off x="0" y="0"/>
          <a:ext cx="0" cy="0"/>
          <a:chOff x="0" y="0"/>
          <a:chExt cx="0" cy="0"/>
        </a:xfrm>
      </p:grpSpPr>
      <p:sp>
        <p:nvSpPr>
          <p:cNvPr id="3409" name="Google Shape;3409;p19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1" name="Google Shape;3411;p1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12" name="Google Shape;3412;p1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13" name="Google Shape;3413;p1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14" name="Google Shape;3414;p1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415" name="Google Shape;3415;p1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416" name="Google Shape;3416;p194"/>
          <p:cNvGrpSpPr/>
          <p:nvPr/>
        </p:nvGrpSpPr>
        <p:grpSpPr>
          <a:xfrm>
            <a:off x="457200" y="1237825"/>
            <a:ext cx="776900" cy="486300"/>
            <a:chOff x="457200" y="1466425"/>
            <a:chExt cx="776900" cy="486300"/>
          </a:xfrm>
        </p:grpSpPr>
        <p:sp>
          <p:nvSpPr>
            <p:cNvPr id="3417" name="Google Shape;3417;p1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418" name="Google Shape;3418;p1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194"/>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0" name="Google Shape;3420;p19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1" name="Google Shape;3421;p194"/>
          <p:cNvGrpSpPr/>
          <p:nvPr/>
        </p:nvGrpSpPr>
        <p:grpSpPr>
          <a:xfrm>
            <a:off x="457200" y="1828900"/>
            <a:ext cx="776900" cy="486300"/>
            <a:chOff x="457200" y="1466425"/>
            <a:chExt cx="776900" cy="486300"/>
          </a:xfrm>
        </p:grpSpPr>
        <p:sp>
          <p:nvSpPr>
            <p:cNvPr id="3422" name="Google Shape;3422;p1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423" name="Google Shape;3423;p1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4" name="Google Shape;3424;p19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5" name="Google Shape;3425;p194"/>
          <p:cNvGrpSpPr/>
          <p:nvPr/>
        </p:nvGrpSpPr>
        <p:grpSpPr>
          <a:xfrm>
            <a:off x="457200" y="2419975"/>
            <a:ext cx="776900" cy="486300"/>
            <a:chOff x="457200" y="1466425"/>
            <a:chExt cx="776900" cy="486300"/>
          </a:xfrm>
        </p:grpSpPr>
        <p:sp>
          <p:nvSpPr>
            <p:cNvPr id="3426" name="Google Shape;3426;p1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427" name="Google Shape;3427;p1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8" name="Google Shape;3428;p19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9" name="Google Shape;3429;p194"/>
          <p:cNvGrpSpPr/>
          <p:nvPr/>
        </p:nvGrpSpPr>
        <p:grpSpPr>
          <a:xfrm>
            <a:off x="457200" y="3011050"/>
            <a:ext cx="776900" cy="486300"/>
            <a:chOff x="457200" y="1466425"/>
            <a:chExt cx="776900" cy="486300"/>
          </a:xfrm>
        </p:grpSpPr>
        <p:sp>
          <p:nvSpPr>
            <p:cNvPr id="3430" name="Google Shape;3430;p1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31" name="Google Shape;3431;p1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2" name="Google Shape;3432;p19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3" name="Google Shape;3433;p194"/>
          <p:cNvGrpSpPr/>
          <p:nvPr/>
        </p:nvGrpSpPr>
        <p:grpSpPr>
          <a:xfrm>
            <a:off x="457200" y="3602137"/>
            <a:ext cx="776900" cy="486300"/>
            <a:chOff x="457200" y="1466425"/>
            <a:chExt cx="776900" cy="486300"/>
          </a:xfrm>
        </p:grpSpPr>
        <p:sp>
          <p:nvSpPr>
            <p:cNvPr id="3434" name="Google Shape;3434;p1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35" name="Google Shape;3435;p1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6" name="Google Shape;3436;p19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7" name="Google Shape;3437;p194"/>
          <p:cNvGrpSpPr/>
          <p:nvPr/>
        </p:nvGrpSpPr>
        <p:grpSpPr>
          <a:xfrm>
            <a:off x="457200" y="4193262"/>
            <a:ext cx="776900" cy="486300"/>
            <a:chOff x="457200" y="1466425"/>
            <a:chExt cx="776900" cy="486300"/>
          </a:xfrm>
        </p:grpSpPr>
        <p:sp>
          <p:nvSpPr>
            <p:cNvPr id="3438" name="Google Shape;3438;p1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39" name="Google Shape;3439;p1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0" name="Google Shape;3440;p194"/>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41" name="Google Shape;3441;p194"/>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42" name="Google Shape;3442;p19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43" name="Google Shape;3443;p194"/>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44" name="Google Shape;3444;p194"/>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3445"/>
        <p:cNvGrpSpPr/>
        <p:nvPr/>
      </p:nvGrpSpPr>
      <p:grpSpPr>
        <a:xfrm>
          <a:off x="0" y="0"/>
          <a:ext cx="0" cy="0"/>
          <a:chOff x="0" y="0"/>
          <a:chExt cx="0" cy="0"/>
        </a:xfrm>
      </p:grpSpPr>
      <p:sp>
        <p:nvSpPr>
          <p:cNvPr id="3446" name="Google Shape;3446;p19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48" name="Google Shape;3448;p1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49" name="Google Shape;3449;p1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50" name="Google Shape;3450;p1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51" name="Google Shape;3451;p1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452" name="Google Shape;3452;p1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453" name="Google Shape;3453;p195"/>
          <p:cNvGrpSpPr/>
          <p:nvPr/>
        </p:nvGrpSpPr>
        <p:grpSpPr>
          <a:xfrm>
            <a:off x="457200" y="1237825"/>
            <a:ext cx="776900" cy="486300"/>
            <a:chOff x="457200" y="1466425"/>
            <a:chExt cx="776900" cy="486300"/>
          </a:xfrm>
        </p:grpSpPr>
        <p:sp>
          <p:nvSpPr>
            <p:cNvPr id="3454" name="Google Shape;3454;p19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455" name="Google Shape;3455;p19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6" name="Google Shape;3456;p19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7" name="Google Shape;3457;p19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8" name="Google Shape;3458;p195"/>
          <p:cNvGrpSpPr/>
          <p:nvPr/>
        </p:nvGrpSpPr>
        <p:grpSpPr>
          <a:xfrm>
            <a:off x="457200" y="1828900"/>
            <a:ext cx="776900" cy="486300"/>
            <a:chOff x="457200" y="1466425"/>
            <a:chExt cx="776900" cy="486300"/>
          </a:xfrm>
        </p:grpSpPr>
        <p:sp>
          <p:nvSpPr>
            <p:cNvPr id="3459" name="Google Shape;3459;p19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460" name="Google Shape;3460;p19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1" name="Google Shape;3461;p19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2" name="Google Shape;3462;p195"/>
          <p:cNvGrpSpPr/>
          <p:nvPr/>
        </p:nvGrpSpPr>
        <p:grpSpPr>
          <a:xfrm>
            <a:off x="457200" y="2419975"/>
            <a:ext cx="776900" cy="486300"/>
            <a:chOff x="457200" y="1466425"/>
            <a:chExt cx="776900" cy="486300"/>
          </a:xfrm>
        </p:grpSpPr>
        <p:sp>
          <p:nvSpPr>
            <p:cNvPr id="3463" name="Google Shape;3463;p19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464" name="Google Shape;3464;p19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5" name="Google Shape;3465;p19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6" name="Google Shape;3466;p195"/>
          <p:cNvGrpSpPr/>
          <p:nvPr/>
        </p:nvGrpSpPr>
        <p:grpSpPr>
          <a:xfrm>
            <a:off x="457200" y="3011050"/>
            <a:ext cx="776900" cy="486300"/>
            <a:chOff x="457200" y="1466425"/>
            <a:chExt cx="776900" cy="486300"/>
          </a:xfrm>
        </p:grpSpPr>
        <p:sp>
          <p:nvSpPr>
            <p:cNvPr id="3467" name="Google Shape;3467;p19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68" name="Google Shape;3468;p19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9" name="Google Shape;3469;p19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0" name="Google Shape;3470;p195"/>
          <p:cNvGrpSpPr/>
          <p:nvPr/>
        </p:nvGrpSpPr>
        <p:grpSpPr>
          <a:xfrm>
            <a:off x="457200" y="3602137"/>
            <a:ext cx="776900" cy="486300"/>
            <a:chOff x="457200" y="1466425"/>
            <a:chExt cx="776900" cy="486300"/>
          </a:xfrm>
        </p:grpSpPr>
        <p:sp>
          <p:nvSpPr>
            <p:cNvPr id="3471" name="Google Shape;3471;p19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72" name="Google Shape;3472;p19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3" name="Google Shape;3473;p19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4" name="Google Shape;3474;p195"/>
          <p:cNvGrpSpPr/>
          <p:nvPr/>
        </p:nvGrpSpPr>
        <p:grpSpPr>
          <a:xfrm>
            <a:off x="457200" y="4193262"/>
            <a:ext cx="776900" cy="486300"/>
            <a:chOff x="457200" y="1466425"/>
            <a:chExt cx="776900" cy="486300"/>
          </a:xfrm>
        </p:grpSpPr>
        <p:sp>
          <p:nvSpPr>
            <p:cNvPr id="3475" name="Google Shape;3475;p19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76" name="Google Shape;3476;p19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7" name="Google Shape;3477;p19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78" name="Google Shape;3478;p19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79" name="Google Shape;3479;p19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80" name="Google Shape;3480;p19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81" name="Google Shape;3481;p19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3482"/>
        <p:cNvGrpSpPr/>
        <p:nvPr/>
      </p:nvGrpSpPr>
      <p:grpSpPr>
        <a:xfrm>
          <a:off x="0" y="0"/>
          <a:ext cx="0" cy="0"/>
          <a:chOff x="0" y="0"/>
          <a:chExt cx="0" cy="0"/>
        </a:xfrm>
      </p:grpSpPr>
      <p:sp>
        <p:nvSpPr>
          <p:cNvPr id="3483" name="Google Shape;3483;p19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85" name="Google Shape;3485;p1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86" name="Google Shape;3486;p1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87" name="Google Shape;3487;p1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88" name="Google Shape;3488;p1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489" name="Google Shape;3489;p1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490" name="Google Shape;3490;p196"/>
          <p:cNvGrpSpPr/>
          <p:nvPr/>
        </p:nvGrpSpPr>
        <p:grpSpPr>
          <a:xfrm>
            <a:off x="457222" y="1149803"/>
            <a:ext cx="713194" cy="446423"/>
            <a:chOff x="457200" y="1466425"/>
            <a:chExt cx="776900" cy="486300"/>
          </a:xfrm>
        </p:grpSpPr>
        <p:sp>
          <p:nvSpPr>
            <p:cNvPr id="3491" name="Google Shape;3491;p19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92" name="Google Shape;3492;p19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3" name="Google Shape;3493;p19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94" name="Google Shape;3494;p19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5" name="Google Shape;3495;p196"/>
          <p:cNvGrpSpPr/>
          <p:nvPr/>
        </p:nvGrpSpPr>
        <p:grpSpPr>
          <a:xfrm>
            <a:off x="457222" y="1672428"/>
            <a:ext cx="713194" cy="446423"/>
            <a:chOff x="457200" y="1466425"/>
            <a:chExt cx="776900" cy="486300"/>
          </a:xfrm>
        </p:grpSpPr>
        <p:sp>
          <p:nvSpPr>
            <p:cNvPr id="3496" name="Google Shape;3496;p19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97" name="Google Shape;3497;p19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8" name="Google Shape;3498;p19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99" name="Google Shape;3499;p19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0" name="Google Shape;3500;p196"/>
          <p:cNvGrpSpPr/>
          <p:nvPr/>
        </p:nvGrpSpPr>
        <p:grpSpPr>
          <a:xfrm>
            <a:off x="457197" y="2195578"/>
            <a:ext cx="713194" cy="446423"/>
            <a:chOff x="457200" y="1466425"/>
            <a:chExt cx="776900" cy="486300"/>
          </a:xfrm>
        </p:grpSpPr>
        <p:sp>
          <p:nvSpPr>
            <p:cNvPr id="3501" name="Google Shape;3501;p19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502" name="Google Shape;3502;p19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3" name="Google Shape;3503;p19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4" name="Google Shape;3504;p19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5" name="Google Shape;3505;p196"/>
          <p:cNvGrpSpPr/>
          <p:nvPr/>
        </p:nvGrpSpPr>
        <p:grpSpPr>
          <a:xfrm>
            <a:off x="457197" y="2718203"/>
            <a:ext cx="713194" cy="446423"/>
            <a:chOff x="457200" y="1466425"/>
            <a:chExt cx="776900" cy="486300"/>
          </a:xfrm>
        </p:grpSpPr>
        <p:sp>
          <p:nvSpPr>
            <p:cNvPr id="3506" name="Google Shape;3506;p19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507" name="Google Shape;3507;p19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8" name="Google Shape;3508;p19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9" name="Google Shape;3509;p19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0" name="Google Shape;3510;p196"/>
          <p:cNvGrpSpPr/>
          <p:nvPr/>
        </p:nvGrpSpPr>
        <p:grpSpPr>
          <a:xfrm>
            <a:off x="457222" y="3240828"/>
            <a:ext cx="713194" cy="446423"/>
            <a:chOff x="457200" y="1466425"/>
            <a:chExt cx="776900" cy="486300"/>
          </a:xfrm>
        </p:grpSpPr>
        <p:sp>
          <p:nvSpPr>
            <p:cNvPr id="3511" name="Google Shape;3511;p19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512" name="Google Shape;3512;p19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3" name="Google Shape;3513;p19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4" name="Google Shape;3514;p19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5" name="Google Shape;3515;p196"/>
          <p:cNvGrpSpPr/>
          <p:nvPr/>
        </p:nvGrpSpPr>
        <p:grpSpPr>
          <a:xfrm>
            <a:off x="457222" y="3763453"/>
            <a:ext cx="713194" cy="446423"/>
            <a:chOff x="457200" y="1466425"/>
            <a:chExt cx="776900" cy="486300"/>
          </a:xfrm>
        </p:grpSpPr>
        <p:sp>
          <p:nvSpPr>
            <p:cNvPr id="3516" name="Google Shape;3516;p19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517" name="Google Shape;3517;p19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8" name="Google Shape;3518;p19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9" name="Google Shape;3519;p19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0" name="Google Shape;3520;p196"/>
          <p:cNvGrpSpPr/>
          <p:nvPr/>
        </p:nvGrpSpPr>
        <p:grpSpPr>
          <a:xfrm>
            <a:off x="457222" y="4311603"/>
            <a:ext cx="713194" cy="446423"/>
            <a:chOff x="457200" y="1466425"/>
            <a:chExt cx="776900" cy="486300"/>
          </a:xfrm>
        </p:grpSpPr>
        <p:sp>
          <p:nvSpPr>
            <p:cNvPr id="3521" name="Google Shape;3521;p19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522" name="Google Shape;3522;p19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3" name="Google Shape;3523;p19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3524"/>
        <p:cNvGrpSpPr/>
        <p:nvPr/>
      </p:nvGrpSpPr>
      <p:grpSpPr>
        <a:xfrm>
          <a:off x="0" y="0"/>
          <a:ext cx="0" cy="0"/>
          <a:chOff x="0" y="0"/>
          <a:chExt cx="0" cy="0"/>
        </a:xfrm>
      </p:grpSpPr>
      <p:sp>
        <p:nvSpPr>
          <p:cNvPr id="3525" name="Google Shape;3525;p1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6" name="Google Shape;3526;p1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27" name="Google Shape;3527;p1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528" name="Google Shape;3528;p1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529" name="Google Shape;3529;p1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30" name="Google Shape;3530;p1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1" name="Google Shape;3531;p19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2" name="Google Shape;3532;p197"/>
          <p:cNvGrpSpPr/>
          <p:nvPr/>
        </p:nvGrpSpPr>
        <p:grpSpPr>
          <a:xfrm>
            <a:off x="457427" y="3873038"/>
            <a:ext cx="602564" cy="377174"/>
            <a:chOff x="457200" y="1466425"/>
            <a:chExt cx="776900" cy="486300"/>
          </a:xfrm>
        </p:grpSpPr>
        <p:sp>
          <p:nvSpPr>
            <p:cNvPr id="3533" name="Google Shape;3533;p19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34" name="Google Shape;3534;p19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5" name="Google Shape;3535;p19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6" name="Google Shape;3536;p19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7" name="Google Shape;3537;p197"/>
          <p:cNvGrpSpPr/>
          <p:nvPr/>
        </p:nvGrpSpPr>
        <p:grpSpPr>
          <a:xfrm>
            <a:off x="457315" y="4311142"/>
            <a:ext cx="602564" cy="377174"/>
            <a:chOff x="457200" y="1466425"/>
            <a:chExt cx="776900" cy="486300"/>
          </a:xfrm>
        </p:grpSpPr>
        <p:sp>
          <p:nvSpPr>
            <p:cNvPr id="3538" name="Google Shape;3538;p19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9" name="Google Shape;3539;p19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0" name="Google Shape;3540;p19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41" name="Google Shape;3541;p19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2" name="Google Shape;3542;p197"/>
          <p:cNvGrpSpPr/>
          <p:nvPr/>
        </p:nvGrpSpPr>
        <p:grpSpPr>
          <a:xfrm>
            <a:off x="457377" y="2996663"/>
            <a:ext cx="602564" cy="377174"/>
            <a:chOff x="457200" y="1466425"/>
            <a:chExt cx="776900" cy="486300"/>
          </a:xfrm>
        </p:grpSpPr>
        <p:sp>
          <p:nvSpPr>
            <p:cNvPr id="3543" name="Google Shape;3543;p19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544" name="Google Shape;3544;p19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5" name="Google Shape;3545;p19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46" name="Google Shape;3546;p19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7" name="Google Shape;3547;p197"/>
          <p:cNvGrpSpPr/>
          <p:nvPr/>
        </p:nvGrpSpPr>
        <p:grpSpPr>
          <a:xfrm>
            <a:off x="457265" y="3434767"/>
            <a:ext cx="602564" cy="377174"/>
            <a:chOff x="457200" y="1466425"/>
            <a:chExt cx="776900" cy="486300"/>
          </a:xfrm>
        </p:grpSpPr>
        <p:sp>
          <p:nvSpPr>
            <p:cNvPr id="3548" name="Google Shape;3548;p19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49" name="Google Shape;3549;p19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0" name="Google Shape;3550;p19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1" name="Google Shape;3551;p19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2" name="Google Shape;3552;p197"/>
          <p:cNvGrpSpPr/>
          <p:nvPr/>
        </p:nvGrpSpPr>
        <p:grpSpPr>
          <a:xfrm>
            <a:off x="457402" y="2135288"/>
            <a:ext cx="602564" cy="377174"/>
            <a:chOff x="457200" y="1466425"/>
            <a:chExt cx="776900" cy="486300"/>
          </a:xfrm>
        </p:grpSpPr>
        <p:sp>
          <p:nvSpPr>
            <p:cNvPr id="3553" name="Google Shape;3553;p19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54" name="Google Shape;3554;p19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5" name="Google Shape;3555;p19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6" name="Google Shape;3556;p19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7" name="Google Shape;3557;p197"/>
          <p:cNvGrpSpPr/>
          <p:nvPr/>
        </p:nvGrpSpPr>
        <p:grpSpPr>
          <a:xfrm>
            <a:off x="457290" y="2573392"/>
            <a:ext cx="602564" cy="377174"/>
            <a:chOff x="457200" y="1466425"/>
            <a:chExt cx="776900" cy="486300"/>
          </a:xfrm>
        </p:grpSpPr>
        <p:sp>
          <p:nvSpPr>
            <p:cNvPr id="3558" name="Google Shape;3558;p19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59" name="Google Shape;3559;p19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0" name="Google Shape;3560;p19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1" name="Google Shape;3561;p19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2" name="Google Shape;3562;p197"/>
          <p:cNvGrpSpPr/>
          <p:nvPr/>
        </p:nvGrpSpPr>
        <p:grpSpPr>
          <a:xfrm>
            <a:off x="457352" y="1258913"/>
            <a:ext cx="602564" cy="377174"/>
            <a:chOff x="457200" y="1466425"/>
            <a:chExt cx="776900" cy="486300"/>
          </a:xfrm>
        </p:grpSpPr>
        <p:sp>
          <p:nvSpPr>
            <p:cNvPr id="3563" name="Google Shape;3563;p19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564" name="Google Shape;3564;p19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5" name="Google Shape;3565;p19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6" name="Google Shape;3566;p19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7" name="Google Shape;3567;p197"/>
          <p:cNvGrpSpPr/>
          <p:nvPr/>
        </p:nvGrpSpPr>
        <p:grpSpPr>
          <a:xfrm>
            <a:off x="457240" y="1697017"/>
            <a:ext cx="602564" cy="377174"/>
            <a:chOff x="457200" y="1466425"/>
            <a:chExt cx="776900" cy="486300"/>
          </a:xfrm>
        </p:grpSpPr>
        <p:sp>
          <p:nvSpPr>
            <p:cNvPr id="3568" name="Google Shape;3568;p19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569" name="Google Shape;3569;p19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0" name="Google Shape;3570;p19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3571"/>
        <p:cNvGrpSpPr/>
        <p:nvPr/>
      </p:nvGrpSpPr>
      <p:grpSpPr>
        <a:xfrm>
          <a:off x="0" y="0"/>
          <a:ext cx="0" cy="0"/>
          <a:chOff x="0" y="0"/>
          <a:chExt cx="0" cy="0"/>
        </a:xfrm>
      </p:grpSpPr>
      <p:sp>
        <p:nvSpPr>
          <p:cNvPr id="3572" name="Google Shape;3572;p1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3" name="Google Shape;3573;p1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74" name="Google Shape;3574;p1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575" name="Google Shape;3575;p1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576" name="Google Shape;3576;p1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77" name="Google Shape;3577;p1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8" name="Google Shape;3578;p19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9" name="Google Shape;3579;p198"/>
          <p:cNvGrpSpPr/>
          <p:nvPr/>
        </p:nvGrpSpPr>
        <p:grpSpPr>
          <a:xfrm>
            <a:off x="457427" y="3873038"/>
            <a:ext cx="602564" cy="377174"/>
            <a:chOff x="457200" y="1466425"/>
            <a:chExt cx="776900" cy="486300"/>
          </a:xfrm>
        </p:grpSpPr>
        <p:sp>
          <p:nvSpPr>
            <p:cNvPr id="3580" name="Google Shape;3580;p19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81" name="Google Shape;3581;p19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2" name="Google Shape;3582;p19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3" name="Google Shape;3583;p19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4" name="Google Shape;3584;p198"/>
          <p:cNvGrpSpPr/>
          <p:nvPr/>
        </p:nvGrpSpPr>
        <p:grpSpPr>
          <a:xfrm>
            <a:off x="457315" y="4311142"/>
            <a:ext cx="602564" cy="377174"/>
            <a:chOff x="457200" y="1466425"/>
            <a:chExt cx="776900" cy="486300"/>
          </a:xfrm>
        </p:grpSpPr>
        <p:sp>
          <p:nvSpPr>
            <p:cNvPr id="3585" name="Google Shape;3585;p19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86" name="Google Shape;3586;p19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7" name="Google Shape;3587;p19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8" name="Google Shape;3588;p19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9" name="Google Shape;3589;p198"/>
          <p:cNvGrpSpPr/>
          <p:nvPr/>
        </p:nvGrpSpPr>
        <p:grpSpPr>
          <a:xfrm>
            <a:off x="457377" y="2996663"/>
            <a:ext cx="602564" cy="377174"/>
            <a:chOff x="457200" y="1466425"/>
            <a:chExt cx="776900" cy="486300"/>
          </a:xfrm>
        </p:grpSpPr>
        <p:sp>
          <p:nvSpPr>
            <p:cNvPr id="3590" name="Google Shape;3590;p19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591" name="Google Shape;3591;p19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2" name="Google Shape;3592;p19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93" name="Google Shape;3593;p19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4" name="Google Shape;3594;p198"/>
          <p:cNvGrpSpPr/>
          <p:nvPr/>
        </p:nvGrpSpPr>
        <p:grpSpPr>
          <a:xfrm>
            <a:off x="457265" y="3434767"/>
            <a:ext cx="602564" cy="377174"/>
            <a:chOff x="457200" y="1466425"/>
            <a:chExt cx="776900" cy="486300"/>
          </a:xfrm>
        </p:grpSpPr>
        <p:sp>
          <p:nvSpPr>
            <p:cNvPr id="3595" name="Google Shape;3595;p19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96" name="Google Shape;3596;p19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7" name="Google Shape;3597;p19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98" name="Google Shape;3598;p19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9" name="Google Shape;3599;p198"/>
          <p:cNvGrpSpPr/>
          <p:nvPr/>
        </p:nvGrpSpPr>
        <p:grpSpPr>
          <a:xfrm>
            <a:off x="457402" y="2135288"/>
            <a:ext cx="602564" cy="377174"/>
            <a:chOff x="457200" y="1466425"/>
            <a:chExt cx="776900" cy="486300"/>
          </a:xfrm>
        </p:grpSpPr>
        <p:sp>
          <p:nvSpPr>
            <p:cNvPr id="3600" name="Google Shape;3600;p19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601" name="Google Shape;3601;p19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2" name="Google Shape;3602;p19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3" name="Google Shape;3603;p19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4" name="Google Shape;3604;p198"/>
          <p:cNvGrpSpPr/>
          <p:nvPr/>
        </p:nvGrpSpPr>
        <p:grpSpPr>
          <a:xfrm>
            <a:off x="457290" y="2573392"/>
            <a:ext cx="602564" cy="377174"/>
            <a:chOff x="457200" y="1466425"/>
            <a:chExt cx="776900" cy="486300"/>
          </a:xfrm>
        </p:grpSpPr>
        <p:sp>
          <p:nvSpPr>
            <p:cNvPr id="3605" name="Google Shape;3605;p19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06" name="Google Shape;3606;p19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19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8" name="Google Shape;3608;p19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9" name="Google Shape;3609;p198"/>
          <p:cNvGrpSpPr/>
          <p:nvPr/>
        </p:nvGrpSpPr>
        <p:grpSpPr>
          <a:xfrm>
            <a:off x="457352" y="1258913"/>
            <a:ext cx="602564" cy="377174"/>
            <a:chOff x="457200" y="1466425"/>
            <a:chExt cx="776900" cy="486300"/>
          </a:xfrm>
        </p:grpSpPr>
        <p:sp>
          <p:nvSpPr>
            <p:cNvPr id="3610" name="Google Shape;3610;p19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11" name="Google Shape;3611;p19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2" name="Google Shape;3612;p19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3" name="Google Shape;3613;p19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4" name="Google Shape;3614;p198"/>
          <p:cNvGrpSpPr/>
          <p:nvPr/>
        </p:nvGrpSpPr>
        <p:grpSpPr>
          <a:xfrm>
            <a:off x="457240" y="1697017"/>
            <a:ext cx="602564" cy="377174"/>
            <a:chOff x="457200" y="1466425"/>
            <a:chExt cx="776900" cy="486300"/>
          </a:xfrm>
        </p:grpSpPr>
        <p:sp>
          <p:nvSpPr>
            <p:cNvPr id="3615" name="Google Shape;3615;p19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616" name="Google Shape;3616;p19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7" name="Google Shape;3617;p19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3618"/>
        <p:cNvGrpSpPr/>
        <p:nvPr/>
      </p:nvGrpSpPr>
      <p:grpSpPr>
        <a:xfrm>
          <a:off x="0" y="0"/>
          <a:ext cx="0" cy="0"/>
          <a:chOff x="0" y="0"/>
          <a:chExt cx="0" cy="0"/>
        </a:xfrm>
      </p:grpSpPr>
      <p:sp>
        <p:nvSpPr>
          <p:cNvPr id="3619" name="Google Shape;3619;p1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20" name="Google Shape;3620;p1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21" name="Google Shape;3621;p1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22" name="Google Shape;3622;p1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623" name="Google Shape;3623;p1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24" name="Google Shape;3624;p1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25" name="Google Shape;3625;p19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99"/>
          <p:cNvSpPr txBox="1">
            <a:spLocks noGrp="1"/>
          </p:cNvSpPr>
          <p:nvPr>
            <p:ph type="subTitle" idx="3"/>
          </p:nvPr>
        </p:nvSpPr>
        <p:spPr>
          <a:xfrm>
            <a:off x="724275" y="1937827"/>
            <a:ext cx="2371500" cy="22167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27" name="Google Shape;3627;p199"/>
          <p:cNvGrpSpPr/>
          <p:nvPr/>
        </p:nvGrpSpPr>
        <p:grpSpPr>
          <a:xfrm>
            <a:off x="457181" y="1345103"/>
            <a:ext cx="533372" cy="533480"/>
            <a:chOff x="457200" y="1378813"/>
            <a:chExt cx="695400" cy="695450"/>
          </a:xfrm>
        </p:grpSpPr>
        <p:sp>
          <p:nvSpPr>
            <p:cNvPr id="3628" name="Google Shape;3628;p19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629" name="Google Shape;3629;p19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199"/>
          <p:cNvGrpSpPr/>
          <p:nvPr/>
        </p:nvGrpSpPr>
        <p:grpSpPr>
          <a:xfrm>
            <a:off x="3228956" y="1345103"/>
            <a:ext cx="533372" cy="533480"/>
            <a:chOff x="457200" y="1378813"/>
            <a:chExt cx="695400" cy="695450"/>
          </a:xfrm>
        </p:grpSpPr>
        <p:sp>
          <p:nvSpPr>
            <p:cNvPr id="3631" name="Google Shape;3631;p19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3632" name="Google Shape;3632;p19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19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9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35" name="Google Shape;3635;p199"/>
          <p:cNvGrpSpPr/>
          <p:nvPr/>
        </p:nvGrpSpPr>
        <p:grpSpPr>
          <a:xfrm>
            <a:off x="6134081" y="1345853"/>
            <a:ext cx="533372" cy="533480"/>
            <a:chOff x="457200" y="1378813"/>
            <a:chExt cx="695400" cy="695450"/>
          </a:xfrm>
        </p:grpSpPr>
        <p:sp>
          <p:nvSpPr>
            <p:cNvPr id="3636" name="Google Shape;3636;p19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3637" name="Google Shape;3637;p19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8" name="Google Shape;3638;p19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9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3640"/>
        <p:cNvGrpSpPr/>
        <p:nvPr/>
      </p:nvGrpSpPr>
      <p:grpSpPr>
        <a:xfrm>
          <a:off x="0" y="0"/>
          <a:ext cx="0" cy="0"/>
          <a:chOff x="0" y="0"/>
          <a:chExt cx="0" cy="0"/>
        </a:xfrm>
      </p:grpSpPr>
      <p:pic>
        <p:nvPicPr>
          <p:cNvPr id="3641" name="Google Shape;3641;p20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3642" name="Google Shape;3642;p20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2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4" name="Google Shape;3644;p2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45" name="Google Shape;3645;p2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46" name="Google Shape;3646;p2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647" name="Google Shape;3647;p2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48" name="Google Shape;3648;p2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9" name="Google Shape;3649;p200"/>
          <p:cNvSpPr/>
          <p:nvPr/>
        </p:nvSpPr>
        <p:spPr>
          <a:xfrm>
            <a:off x="457206" y="1421303"/>
            <a:ext cx="533400" cy="4767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3650" name="Google Shape;3650;p200"/>
          <p:cNvSpPr/>
          <p:nvPr/>
        </p:nvSpPr>
        <p:spPr>
          <a:xfrm rot="10800000">
            <a:off x="593369" y="1810088"/>
            <a:ext cx="261029" cy="144694"/>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20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2" name="Google Shape;3652;p20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3" name="Google Shape;3653;p20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4" name="Google Shape;3654;p200"/>
          <p:cNvGrpSpPr/>
          <p:nvPr/>
        </p:nvGrpSpPr>
        <p:grpSpPr>
          <a:xfrm>
            <a:off x="4936306" y="1423553"/>
            <a:ext cx="533372" cy="533480"/>
            <a:chOff x="457200" y="1378813"/>
            <a:chExt cx="695400" cy="695450"/>
          </a:xfrm>
        </p:grpSpPr>
        <p:sp>
          <p:nvSpPr>
            <p:cNvPr id="3655" name="Google Shape;3655;p20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3656" name="Google Shape;3656;p20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7" name="Google Shape;3657;p20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8" name="Google Shape;3658;p20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9" name="Google Shape;3659;p200"/>
          <p:cNvSpPr txBox="1">
            <a:spLocks noGrp="1"/>
          </p:cNvSpPr>
          <p:nvPr>
            <p:ph type="subTitle" idx="7"/>
          </p:nvPr>
        </p:nvSpPr>
        <p:spPr>
          <a:xfrm>
            <a:off x="457200" y="1399032"/>
            <a:ext cx="533400" cy="4767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sz="21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660" name="Google Shape;3660;p200"/>
          <p:cNvSpPr txBox="1">
            <a:spLocks noGrp="1"/>
          </p:cNvSpPr>
          <p:nvPr>
            <p:ph type="subTitle" idx="8"/>
          </p:nvPr>
        </p:nvSpPr>
        <p:spPr>
          <a:xfrm>
            <a:off x="4936275" y="1399032"/>
            <a:ext cx="533400" cy="5334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sz="2100">
                <a:solidFill>
                  <a:srgbClr val="FFFFFF"/>
                </a:solidFill>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3661"/>
        <p:cNvGrpSpPr/>
        <p:nvPr/>
      </p:nvGrpSpPr>
      <p:grpSpPr>
        <a:xfrm>
          <a:off x="0" y="0"/>
          <a:ext cx="0" cy="0"/>
          <a:chOff x="0" y="0"/>
          <a:chExt cx="0" cy="0"/>
        </a:xfrm>
      </p:grpSpPr>
      <p:sp>
        <p:nvSpPr>
          <p:cNvPr id="3662" name="Google Shape;3662;p20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3" name="Google Shape;3663;p20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64" name="Google Shape;3664;p20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65" name="Google Shape;3665;p2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666" name="Google Shape;3666;p20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67" name="Google Shape;3667;p20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8" name="Google Shape;3668;p20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3669" name="Google Shape;3669;p20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20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20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20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20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3674" name="Google Shape;3674;p20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3675" name="Google Shape;3675;p20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20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20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20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20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3680" name="Google Shape;3680;p20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3681" name="Google Shape;3681;p20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20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20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4" name="Google Shape;3684;p20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3685" name="Google Shape;3685;p20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6" name="Google Shape;3686;p20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7" name="Google Shape;3687;p20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3688"/>
        <p:cNvGrpSpPr/>
        <p:nvPr/>
      </p:nvGrpSpPr>
      <p:grpSpPr>
        <a:xfrm>
          <a:off x="0" y="0"/>
          <a:ext cx="0" cy="0"/>
          <a:chOff x="0" y="0"/>
          <a:chExt cx="0" cy="0"/>
        </a:xfrm>
      </p:grpSpPr>
      <p:sp>
        <p:nvSpPr>
          <p:cNvPr id="3689" name="Google Shape;3689;p20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20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1" name="Google Shape;3691;p20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92" name="Google Shape;3692;p20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93" name="Google Shape;3693;p2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694" name="Google Shape;3694;p20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95" name="Google Shape;3695;p20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6" name="Google Shape;3696;p20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7" name="Google Shape;3697;p20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20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20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20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1" name="Google Shape;3701;p20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2" name="Google Shape;3702;p20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703" name="Google Shape;3703;p20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3704" name="Google Shape;3704;p20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3705" name="Google Shape;3705;p20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3706" name="Google Shape;3706;p20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3707"/>
        <p:cNvGrpSpPr/>
        <p:nvPr/>
      </p:nvGrpSpPr>
      <p:grpSpPr>
        <a:xfrm>
          <a:off x="0" y="0"/>
          <a:ext cx="0" cy="0"/>
          <a:chOff x="0" y="0"/>
          <a:chExt cx="0" cy="0"/>
        </a:xfrm>
      </p:grpSpPr>
      <p:sp>
        <p:nvSpPr>
          <p:cNvPr id="3708" name="Google Shape;3708;p20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20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0" name="Google Shape;3710;p20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11" name="Google Shape;3711;p20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12" name="Google Shape;3712;p2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713" name="Google Shape;3713;p20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14" name="Google Shape;3714;p20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5" name="Google Shape;3715;p20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6" name="Google Shape;3716;p20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20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20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20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20" name="Google Shape;3720;p20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21" name="Google Shape;3721;p20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722" name="Google Shape;3722;p20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3723" name="Google Shape;3723;p20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3724" name="Google Shape;3724;p20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3725" name="Google Shape;3725;p20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198"/>
        <p:cNvGrpSpPr/>
        <p:nvPr/>
      </p:nvGrpSpPr>
      <p:grpSpPr>
        <a:xfrm>
          <a:off x="0" y="0"/>
          <a:ext cx="0" cy="0"/>
          <a:chOff x="0" y="0"/>
          <a:chExt cx="0" cy="0"/>
        </a:xfrm>
      </p:grpSpPr>
      <p:sp>
        <p:nvSpPr>
          <p:cNvPr id="199" name="Google Shape;199;p2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2" name="Google Shape;202;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3" name="Google Shape;203;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4" name="Google Shape;204;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5" name="Google Shape;205;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6" name="Google Shape;206;p21"/>
          <p:cNvGrpSpPr/>
          <p:nvPr/>
        </p:nvGrpSpPr>
        <p:grpSpPr>
          <a:xfrm>
            <a:off x="457200" y="1300225"/>
            <a:ext cx="776889" cy="621300"/>
            <a:chOff x="457200" y="1378813"/>
            <a:chExt cx="776889" cy="621300"/>
          </a:xfrm>
        </p:grpSpPr>
        <p:sp>
          <p:nvSpPr>
            <p:cNvPr id="207" name="Google Shape;207;p2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8" name="Google Shape;208;p2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21"/>
          <p:cNvGrpSpPr/>
          <p:nvPr/>
        </p:nvGrpSpPr>
        <p:grpSpPr>
          <a:xfrm>
            <a:off x="457200" y="2000125"/>
            <a:ext cx="776889" cy="621300"/>
            <a:chOff x="457200" y="1378813"/>
            <a:chExt cx="776889" cy="621300"/>
          </a:xfrm>
        </p:grpSpPr>
        <p:sp>
          <p:nvSpPr>
            <p:cNvPr id="210" name="Google Shape;210;p2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1" name="Google Shape;211;p2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1"/>
          <p:cNvGrpSpPr/>
          <p:nvPr/>
        </p:nvGrpSpPr>
        <p:grpSpPr>
          <a:xfrm>
            <a:off x="457200" y="2692850"/>
            <a:ext cx="776889" cy="621300"/>
            <a:chOff x="457200" y="1378813"/>
            <a:chExt cx="776889" cy="621300"/>
          </a:xfrm>
        </p:grpSpPr>
        <p:sp>
          <p:nvSpPr>
            <p:cNvPr id="213" name="Google Shape;213;p2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4" name="Google Shape;214;p2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1"/>
          <p:cNvGrpSpPr/>
          <p:nvPr/>
        </p:nvGrpSpPr>
        <p:grpSpPr>
          <a:xfrm>
            <a:off x="457200" y="3390350"/>
            <a:ext cx="776889" cy="621300"/>
            <a:chOff x="457200" y="1378813"/>
            <a:chExt cx="776889" cy="621300"/>
          </a:xfrm>
        </p:grpSpPr>
        <p:sp>
          <p:nvSpPr>
            <p:cNvPr id="216" name="Google Shape;216;p2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7" name="Google Shape;217;p2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2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9" name="Google Shape;219;p2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 name="Google Shape;223;p2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5" name="Google Shape;225;p21"/>
          <p:cNvGrpSpPr/>
          <p:nvPr/>
        </p:nvGrpSpPr>
        <p:grpSpPr>
          <a:xfrm>
            <a:off x="469500" y="4083075"/>
            <a:ext cx="776889" cy="621300"/>
            <a:chOff x="457200" y="1378813"/>
            <a:chExt cx="776889" cy="621300"/>
          </a:xfrm>
        </p:grpSpPr>
        <p:sp>
          <p:nvSpPr>
            <p:cNvPr id="226" name="Google Shape;226;p2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7" name="Google Shape;227;p2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3726"/>
        <p:cNvGrpSpPr/>
        <p:nvPr/>
      </p:nvGrpSpPr>
      <p:grpSpPr>
        <a:xfrm>
          <a:off x="0" y="0"/>
          <a:ext cx="0" cy="0"/>
          <a:chOff x="0" y="0"/>
          <a:chExt cx="0" cy="0"/>
        </a:xfrm>
      </p:grpSpPr>
      <p:sp>
        <p:nvSpPr>
          <p:cNvPr id="3727" name="Google Shape;3727;p20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20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29" name="Google Shape;3729;p20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30" name="Google Shape;3730;p20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31" name="Google Shape;3731;p2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732" name="Google Shape;3732;p20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33" name="Google Shape;3733;p20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34" name="Google Shape;3734;p20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35" name="Google Shape;3735;p20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20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20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20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39" name="Google Shape;3739;p20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40" name="Google Shape;3740;p20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741" name="Google Shape;3741;p20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3742" name="Google Shape;3742;p20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3743" name="Google Shape;3743;p20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3744" name="Google Shape;3744;p20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3745"/>
        <p:cNvGrpSpPr/>
        <p:nvPr/>
      </p:nvGrpSpPr>
      <p:grpSpPr>
        <a:xfrm>
          <a:off x="0" y="0"/>
          <a:ext cx="0" cy="0"/>
          <a:chOff x="0" y="0"/>
          <a:chExt cx="0" cy="0"/>
        </a:xfrm>
      </p:grpSpPr>
      <p:sp>
        <p:nvSpPr>
          <p:cNvPr id="3746" name="Google Shape;3746;p20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20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48" name="Google Shape;3748;p20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49" name="Google Shape;3749;p20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50" name="Google Shape;3750;p2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751" name="Google Shape;3751;p20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52" name="Google Shape;3752;p20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3" name="Google Shape;3753;p20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4" name="Google Shape;3754;p20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20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20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20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8" name="Google Shape;3758;p20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9" name="Google Shape;3759;p20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760" name="Google Shape;3760;p20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3761" name="Google Shape;3761;p20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3762" name="Google Shape;3762;p20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3763" name="Google Shape;3763;p20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3764"/>
        <p:cNvGrpSpPr/>
        <p:nvPr/>
      </p:nvGrpSpPr>
      <p:grpSpPr>
        <a:xfrm>
          <a:off x="0" y="0"/>
          <a:ext cx="0" cy="0"/>
          <a:chOff x="0" y="0"/>
          <a:chExt cx="0" cy="0"/>
        </a:xfrm>
      </p:grpSpPr>
      <p:sp>
        <p:nvSpPr>
          <p:cNvPr id="3765" name="Google Shape;3765;p20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20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67" name="Google Shape;3767;p20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68" name="Google Shape;3768;p20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69" name="Google Shape;3769;p2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770" name="Google Shape;3770;p20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71" name="Google Shape;3771;p20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2" name="Google Shape;3772;p20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3" name="Google Shape;3773;p20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20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20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20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7" name="Google Shape;3777;p20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8" name="Google Shape;3778;p20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9" name="Google Shape;3779;p20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20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781" name="Google Shape;3781;p20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3782" name="Google Shape;3782;p20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3783" name="Google Shape;3783;p20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3784" name="Google Shape;3784;p20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3785" name="Google Shape;3785;p20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3786"/>
        <p:cNvGrpSpPr/>
        <p:nvPr/>
      </p:nvGrpSpPr>
      <p:grpSpPr>
        <a:xfrm>
          <a:off x="0" y="0"/>
          <a:ext cx="0" cy="0"/>
          <a:chOff x="0" y="0"/>
          <a:chExt cx="0" cy="0"/>
        </a:xfrm>
      </p:grpSpPr>
      <p:sp>
        <p:nvSpPr>
          <p:cNvPr id="3787" name="Google Shape;3787;p20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20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9" name="Google Shape;3789;p20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90" name="Google Shape;3790;p20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1" name="Google Shape;3791;p2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792" name="Google Shape;3792;p20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93" name="Google Shape;3793;p20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4" name="Google Shape;3794;p20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5" name="Google Shape;3795;p20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20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20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20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9" name="Google Shape;3799;p20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0" name="Google Shape;3800;p20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1" name="Google Shape;3801;p20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20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803" name="Google Shape;3803;p20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3804" name="Google Shape;3804;p20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3805" name="Google Shape;3805;p20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3806" name="Google Shape;3806;p20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3807" name="Google Shape;3807;p20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3808"/>
        <p:cNvGrpSpPr/>
        <p:nvPr/>
      </p:nvGrpSpPr>
      <p:grpSpPr>
        <a:xfrm>
          <a:off x="0" y="0"/>
          <a:ext cx="0" cy="0"/>
          <a:chOff x="0" y="0"/>
          <a:chExt cx="0" cy="0"/>
        </a:xfrm>
      </p:grpSpPr>
      <p:sp>
        <p:nvSpPr>
          <p:cNvPr id="3809" name="Google Shape;3809;p20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20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1" name="Google Shape;3811;p20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12" name="Google Shape;3812;p20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13" name="Google Shape;3813;p2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14" name="Google Shape;3814;p20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5" name="Google Shape;3815;p20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6" name="Google Shape;3816;p20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7" name="Google Shape;3817;p20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20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20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20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1" name="Google Shape;3821;p20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2" name="Google Shape;3822;p20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3" name="Google Shape;3823;p20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20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825" name="Google Shape;3825;p20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3826" name="Google Shape;3826;p20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3827" name="Google Shape;3827;p20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3828" name="Google Shape;3828;p20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3829" name="Google Shape;3829;p20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3830"/>
        <p:cNvGrpSpPr/>
        <p:nvPr/>
      </p:nvGrpSpPr>
      <p:grpSpPr>
        <a:xfrm>
          <a:off x="0" y="0"/>
          <a:ext cx="0" cy="0"/>
          <a:chOff x="0" y="0"/>
          <a:chExt cx="0" cy="0"/>
        </a:xfrm>
      </p:grpSpPr>
      <p:sp>
        <p:nvSpPr>
          <p:cNvPr id="3831" name="Google Shape;3831;p20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20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3" name="Google Shape;3833;p20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34" name="Google Shape;3834;p20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35" name="Google Shape;3835;p2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36" name="Google Shape;3836;p20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37" name="Google Shape;3837;p20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8" name="Google Shape;3838;p20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9" name="Google Shape;3839;p20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20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20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20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43" name="Google Shape;3843;p20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44" name="Google Shape;3844;p20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45" name="Google Shape;3845;p20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20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847" name="Google Shape;3847;p20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3848" name="Google Shape;3848;p20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3849" name="Google Shape;3849;p20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3850" name="Google Shape;3850;p20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3851" name="Google Shape;3851;p20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3852"/>
        <p:cNvGrpSpPr/>
        <p:nvPr/>
      </p:nvGrpSpPr>
      <p:grpSpPr>
        <a:xfrm>
          <a:off x="0" y="0"/>
          <a:ext cx="0" cy="0"/>
          <a:chOff x="0" y="0"/>
          <a:chExt cx="0" cy="0"/>
        </a:xfrm>
      </p:grpSpPr>
      <p:sp>
        <p:nvSpPr>
          <p:cNvPr id="3853" name="Google Shape;3853;p21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21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5" name="Google Shape;3855;p21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56" name="Google Shape;3856;p21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57" name="Google Shape;3857;p2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58" name="Google Shape;3858;p21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59" name="Google Shape;3859;p21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0" name="Google Shape;3860;p21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1" name="Google Shape;3861;p21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1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21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21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1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21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7" name="Google Shape;3867;p21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8" name="Google Shape;3868;p21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9" name="Google Shape;3869;p21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0" name="Google Shape;3870;p21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871" name="Google Shape;3871;p21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3872" name="Google Shape;3872;p21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3873" name="Google Shape;3873;p21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3874" name="Google Shape;3874;p21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3875" name="Google Shape;3875;p21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3876" name="Google Shape;3876;p21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3877"/>
        <p:cNvGrpSpPr/>
        <p:nvPr/>
      </p:nvGrpSpPr>
      <p:grpSpPr>
        <a:xfrm>
          <a:off x="0" y="0"/>
          <a:ext cx="0" cy="0"/>
          <a:chOff x="0" y="0"/>
          <a:chExt cx="0" cy="0"/>
        </a:xfrm>
      </p:grpSpPr>
      <p:sp>
        <p:nvSpPr>
          <p:cNvPr id="3878" name="Google Shape;3878;p21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21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0" name="Google Shape;3880;p21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81" name="Google Shape;3881;p21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82" name="Google Shape;3882;p2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83" name="Google Shape;3883;p21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84" name="Google Shape;3884;p21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5" name="Google Shape;3885;p21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6" name="Google Shape;3886;p21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21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21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21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21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21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92" name="Google Shape;3892;p21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93" name="Google Shape;3893;p21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94" name="Google Shape;3894;p21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95" name="Google Shape;3895;p21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896" name="Google Shape;3896;p21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3897" name="Google Shape;3897;p21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3898" name="Google Shape;3898;p21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3899" name="Google Shape;3899;p21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3900" name="Google Shape;3900;p21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3901" name="Google Shape;3901;p21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3902"/>
        <p:cNvGrpSpPr/>
        <p:nvPr/>
      </p:nvGrpSpPr>
      <p:grpSpPr>
        <a:xfrm>
          <a:off x="0" y="0"/>
          <a:ext cx="0" cy="0"/>
          <a:chOff x="0" y="0"/>
          <a:chExt cx="0" cy="0"/>
        </a:xfrm>
      </p:grpSpPr>
      <p:sp>
        <p:nvSpPr>
          <p:cNvPr id="3903" name="Google Shape;3903;p21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21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5" name="Google Shape;3905;p21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06" name="Google Shape;3906;p21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907" name="Google Shape;3907;p2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08" name="Google Shape;3908;p21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09" name="Google Shape;3909;p21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0" name="Google Shape;3910;p21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1" name="Google Shape;3911;p21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21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21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21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21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21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7" name="Google Shape;3917;p21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8" name="Google Shape;3918;p21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9" name="Google Shape;3919;p21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0" name="Google Shape;3920;p21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921" name="Google Shape;3921;p21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3922" name="Google Shape;3922;p21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3923" name="Google Shape;3923;p21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3924" name="Google Shape;3924;p21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3925" name="Google Shape;3925;p21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3926" name="Google Shape;3926;p21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3927"/>
        <p:cNvGrpSpPr/>
        <p:nvPr/>
      </p:nvGrpSpPr>
      <p:grpSpPr>
        <a:xfrm>
          <a:off x="0" y="0"/>
          <a:ext cx="0" cy="0"/>
          <a:chOff x="0" y="0"/>
          <a:chExt cx="0" cy="0"/>
        </a:xfrm>
      </p:grpSpPr>
      <p:sp>
        <p:nvSpPr>
          <p:cNvPr id="3928" name="Google Shape;3928;p21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2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0" name="Google Shape;3930;p2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31" name="Google Shape;3931;p2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932" name="Google Shape;3932;p2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33" name="Google Shape;3933;p2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34" name="Google Shape;3934;p21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5" name="Google Shape;3935;p21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6" name="Google Shape;3936;p21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21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21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21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21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21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42" name="Google Shape;3942;p21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43" name="Google Shape;3943;p21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44" name="Google Shape;3944;p21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45" name="Google Shape;3945;p21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946" name="Google Shape;3946;p21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3947" name="Google Shape;3947;p21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3948" name="Google Shape;3948;p21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3949" name="Google Shape;3949;p21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3950" name="Google Shape;3950;p21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3951" name="Google Shape;3951;p21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30"/>
        <p:cNvGrpSpPr/>
        <p:nvPr/>
      </p:nvGrpSpPr>
      <p:grpSpPr>
        <a:xfrm>
          <a:off x="0" y="0"/>
          <a:ext cx="0" cy="0"/>
          <a:chOff x="0" y="0"/>
          <a:chExt cx="0" cy="0"/>
        </a:xfrm>
      </p:grpSpPr>
      <p:sp>
        <p:nvSpPr>
          <p:cNvPr id="231" name="Google Shape;231;p2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 name="Google Shape;233;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4" name="Google Shape;234;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5" name="Google Shape;235;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6" name="Google Shape;236;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7" name="Google Shape;237;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8" name="Google Shape;238;p22"/>
          <p:cNvGrpSpPr/>
          <p:nvPr/>
        </p:nvGrpSpPr>
        <p:grpSpPr>
          <a:xfrm>
            <a:off x="457200" y="1237825"/>
            <a:ext cx="776900" cy="486300"/>
            <a:chOff x="457200" y="1466425"/>
            <a:chExt cx="776900" cy="486300"/>
          </a:xfrm>
        </p:grpSpPr>
        <p:sp>
          <p:nvSpPr>
            <p:cNvPr id="239" name="Google Shape;239;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0" name="Google Shape;240;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2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 name="Google Shape;242;p2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22"/>
          <p:cNvGrpSpPr/>
          <p:nvPr/>
        </p:nvGrpSpPr>
        <p:grpSpPr>
          <a:xfrm>
            <a:off x="457200" y="1828900"/>
            <a:ext cx="776900" cy="486300"/>
            <a:chOff x="457200" y="1466425"/>
            <a:chExt cx="776900" cy="486300"/>
          </a:xfrm>
        </p:grpSpPr>
        <p:sp>
          <p:nvSpPr>
            <p:cNvPr id="244" name="Google Shape;244;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5" name="Google Shape;245;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2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22"/>
          <p:cNvGrpSpPr/>
          <p:nvPr/>
        </p:nvGrpSpPr>
        <p:grpSpPr>
          <a:xfrm>
            <a:off x="457200" y="2419975"/>
            <a:ext cx="776900" cy="486300"/>
            <a:chOff x="457200" y="1466425"/>
            <a:chExt cx="776900" cy="486300"/>
          </a:xfrm>
        </p:grpSpPr>
        <p:sp>
          <p:nvSpPr>
            <p:cNvPr id="248" name="Google Shape;248;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9" name="Google Shape;249;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2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22"/>
          <p:cNvGrpSpPr/>
          <p:nvPr/>
        </p:nvGrpSpPr>
        <p:grpSpPr>
          <a:xfrm>
            <a:off x="457200" y="3011050"/>
            <a:ext cx="776900" cy="486300"/>
            <a:chOff x="457200" y="1466425"/>
            <a:chExt cx="776900" cy="486300"/>
          </a:xfrm>
        </p:grpSpPr>
        <p:sp>
          <p:nvSpPr>
            <p:cNvPr id="252" name="Google Shape;252;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3" name="Google Shape;253;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2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22"/>
          <p:cNvGrpSpPr/>
          <p:nvPr/>
        </p:nvGrpSpPr>
        <p:grpSpPr>
          <a:xfrm>
            <a:off x="457200" y="3602137"/>
            <a:ext cx="776900" cy="486300"/>
            <a:chOff x="457200" y="1466425"/>
            <a:chExt cx="776900" cy="486300"/>
          </a:xfrm>
        </p:grpSpPr>
        <p:sp>
          <p:nvSpPr>
            <p:cNvPr id="256" name="Google Shape;25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7" name="Google Shape;25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2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22"/>
          <p:cNvGrpSpPr/>
          <p:nvPr/>
        </p:nvGrpSpPr>
        <p:grpSpPr>
          <a:xfrm>
            <a:off x="457200" y="4193262"/>
            <a:ext cx="776900" cy="486300"/>
            <a:chOff x="457200" y="1466425"/>
            <a:chExt cx="776900" cy="486300"/>
          </a:xfrm>
        </p:grpSpPr>
        <p:sp>
          <p:nvSpPr>
            <p:cNvPr id="260" name="Google Shape;26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1" name="Google Shape;26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2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 name="Google Shape;263;p2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 name="Google Shape;264;p2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 name="Google Shape;265;p2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 name="Google Shape;266;p2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3952"/>
        <p:cNvGrpSpPr/>
        <p:nvPr/>
      </p:nvGrpSpPr>
      <p:grpSpPr>
        <a:xfrm>
          <a:off x="0" y="0"/>
          <a:ext cx="0" cy="0"/>
          <a:chOff x="0" y="0"/>
          <a:chExt cx="0" cy="0"/>
        </a:xfrm>
      </p:grpSpPr>
      <p:sp>
        <p:nvSpPr>
          <p:cNvPr id="3953" name="Google Shape;3953;p21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21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55" name="Google Shape;3955;p21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56" name="Google Shape;3956;p2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957" name="Google Shape;3957;p2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58" name="Google Shape;3958;p2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59" name="Google Shape;3959;p21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0" name="Google Shape;3960;p21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1" name="Google Shape;3961;p21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21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3" name="Google Shape;3963;p21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21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5" name="Google Shape;3965;p21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21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7" name="Google Shape;3967;p21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21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9" name="Google Shape;3969;p21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21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1" name="Google Shape;3971;p21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21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973" name="Google Shape;3973;p21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3974" name="Google Shape;3974;p21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3975" name="Google Shape;3975;p21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3976" name="Google Shape;3976;p21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3977" name="Google Shape;3977;p21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3978" name="Google Shape;3978;p21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3979" name="Google Shape;3979;p21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3980"/>
        <p:cNvGrpSpPr/>
        <p:nvPr/>
      </p:nvGrpSpPr>
      <p:grpSpPr>
        <a:xfrm>
          <a:off x="0" y="0"/>
          <a:ext cx="0" cy="0"/>
          <a:chOff x="0" y="0"/>
          <a:chExt cx="0" cy="0"/>
        </a:xfrm>
      </p:grpSpPr>
      <p:sp>
        <p:nvSpPr>
          <p:cNvPr id="3981" name="Google Shape;3981;p21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21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3" name="Google Shape;3983;p21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4" name="Google Shape;3984;p2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985" name="Google Shape;3985;p2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86" name="Google Shape;3986;p2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87" name="Google Shape;3987;p21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8" name="Google Shape;3988;p21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9" name="Google Shape;3989;p21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21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91" name="Google Shape;3991;p21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21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93" name="Google Shape;3993;p21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21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95" name="Google Shape;3995;p21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21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97" name="Google Shape;3997;p21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21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99" name="Google Shape;3999;p21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21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001" name="Google Shape;4001;p21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4002" name="Google Shape;4002;p21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4003" name="Google Shape;4003;p21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4004" name="Google Shape;4004;p21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4005" name="Google Shape;4005;p21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4006" name="Google Shape;4006;p21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4007" name="Google Shape;4007;p21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4008"/>
        <p:cNvGrpSpPr/>
        <p:nvPr/>
      </p:nvGrpSpPr>
      <p:grpSpPr>
        <a:xfrm>
          <a:off x="0" y="0"/>
          <a:ext cx="0" cy="0"/>
          <a:chOff x="0" y="0"/>
          <a:chExt cx="0" cy="0"/>
        </a:xfrm>
      </p:grpSpPr>
      <p:sp>
        <p:nvSpPr>
          <p:cNvPr id="4009" name="Google Shape;4009;p21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21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1" name="Google Shape;4011;p21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12" name="Google Shape;4012;p21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013" name="Google Shape;4013;p2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014" name="Google Shape;4014;p21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15" name="Google Shape;4015;p21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6" name="Google Shape;4016;p21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7" name="Google Shape;4017;p21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21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9" name="Google Shape;4019;p21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21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1" name="Google Shape;4021;p21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21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3" name="Google Shape;4023;p21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21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5" name="Google Shape;4025;p21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21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7" name="Google Shape;4027;p21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21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029" name="Google Shape;4029;p21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4030" name="Google Shape;4030;p21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4031" name="Google Shape;4031;p21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4032" name="Google Shape;4032;p21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4033" name="Google Shape;4033;p21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4034" name="Google Shape;4034;p21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4035" name="Google Shape;4035;p21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4036"/>
        <p:cNvGrpSpPr/>
        <p:nvPr/>
      </p:nvGrpSpPr>
      <p:grpSpPr>
        <a:xfrm>
          <a:off x="0" y="0"/>
          <a:ext cx="0" cy="0"/>
          <a:chOff x="0" y="0"/>
          <a:chExt cx="0" cy="0"/>
        </a:xfrm>
      </p:grpSpPr>
      <p:sp>
        <p:nvSpPr>
          <p:cNvPr id="4037" name="Google Shape;4037;p21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2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9" name="Google Shape;4039;p21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40" name="Google Shape;4040;p2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041" name="Google Shape;4041;p2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042" name="Google Shape;4042;p2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43" name="Google Shape;4043;p21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44" name="Google Shape;4044;p21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45" name="Google Shape;4045;p21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21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47" name="Google Shape;4047;p21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21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49" name="Google Shape;4049;p21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21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1" name="Google Shape;4051;p21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21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3" name="Google Shape;4053;p21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21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5" name="Google Shape;4055;p21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21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057" name="Google Shape;4057;p21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4058" name="Google Shape;4058;p21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4059" name="Google Shape;4059;p21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4060" name="Google Shape;4060;p21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4061" name="Google Shape;4061;p21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4062" name="Google Shape;4062;p21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4063" name="Google Shape;4063;p21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4064"/>
        <p:cNvGrpSpPr/>
        <p:nvPr/>
      </p:nvGrpSpPr>
      <p:grpSpPr>
        <a:xfrm>
          <a:off x="0" y="0"/>
          <a:ext cx="0" cy="0"/>
          <a:chOff x="0" y="0"/>
          <a:chExt cx="0" cy="0"/>
        </a:xfrm>
      </p:grpSpPr>
      <p:sp>
        <p:nvSpPr>
          <p:cNvPr id="4065" name="Google Shape;4065;p2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6" name="Google Shape;4066;p2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67" name="Google Shape;4067;p2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068" name="Google Shape;4068;p2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069" name="Google Shape;4069;p2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70" name="Google Shape;4070;p2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1" name="Google Shape;4071;p21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1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3" name="Google Shape;4073;p21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1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5" name="Google Shape;4075;p21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21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7" name="Google Shape;4077;p21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1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9" name="Google Shape;4079;p21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21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1" name="Google Shape;4081;p21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1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3" name="Google Shape;4083;p21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18"/>
          <p:cNvSpPr txBox="1">
            <a:spLocks noGrp="1"/>
          </p:cNvSpPr>
          <p:nvPr>
            <p:ph type="subTitle" idx="9"/>
          </p:nvPr>
        </p:nvSpPr>
        <p:spPr>
          <a:xfrm>
            <a:off x="0" y="1259000"/>
            <a:ext cx="85956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5" name="Google Shape;4085;p21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21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087" name="Google Shape;4087;p21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4088" name="Google Shape;4088;p21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4089" name="Google Shape;4089;p21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4090" name="Google Shape;4090;p21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4091" name="Google Shape;4091;p21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4092" name="Google Shape;4092;p21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4093" name="Google Shape;4093;p21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4094" name="Google Shape;4094;p21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4095"/>
        <p:cNvGrpSpPr/>
        <p:nvPr/>
      </p:nvGrpSpPr>
      <p:grpSpPr>
        <a:xfrm>
          <a:off x="0" y="0"/>
          <a:ext cx="0" cy="0"/>
          <a:chOff x="0" y="0"/>
          <a:chExt cx="0" cy="0"/>
        </a:xfrm>
      </p:grpSpPr>
      <p:sp>
        <p:nvSpPr>
          <p:cNvPr id="4096" name="Google Shape;4096;p2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7" name="Google Shape;4097;p2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98" name="Google Shape;4098;p2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099" name="Google Shape;4099;p2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100" name="Google Shape;4100;p2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101" name="Google Shape;4101;p2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2" name="Google Shape;4102;p21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21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4" name="Google Shape;4104;p21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1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6" name="Google Shape;4106;p21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1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8" name="Google Shape;4108;p21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1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0" name="Google Shape;4110;p21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1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2" name="Google Shape;4112;p21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1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4" name="Google Shape;4114;p21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1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6" name="Google Shape;4116;p21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1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118" name="Google Shape;4118;p21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4119" name="Google Shape;4119;p21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4120" name="Google Shape;4120;p21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4121" name="Google Shape;4121;p21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4122" name="Google Shape;4122;p21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4123" name="Google Shape;4123;p21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4124" name="Google Shape;4124;p21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4125" name="Google Shape;4125;p21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4126"/>
        <p:cNvGrpSpPr/>
        <p:nvPr/>
      </p:nvGrpSpPr>
      <p:grpSpPr>
        <a:xfrm>
          <a:off x="0" y="0"/>
          <a:ext cx="0" cy="0"/>
          <a:chOff x="0" y="0"/>
          <a:chExt cx="0" cy="0"/>
        </a:xfrm>
      </p:grpSpPr>
      <p:sp>
        <p:nvSpPr>
          <p:cNvPr id="4127" name="Google Shape;4127;p2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8" name="Google Shape;4128;p2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29" name="Google Shape;4129;p2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30" name="Google Shape;4130;p2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131" name="Google Shape;4131;p2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132" name="Google Shape;4132;p2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3" name="Google Shape;4133;p22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2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5" name="Google Shape;4135;p22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2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7" name="Google Shape;4137;p22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2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9" name="Google Shape;4139;p22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2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41" name="Google Shape;4141;p22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2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43" name="Google Shape;4143;p22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2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45" name="Google Shape;4145;p22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2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47" name="Google Shape;4147;p22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22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149" name="Google Shape;4149;p22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4150" name="Google Shape;4150;p22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4151" name="Google Shape;4151;p22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4152" name="Google Shape;4152;p22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4153" name="Google Shape;4153;p22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4154" name="Google Shape;4154;p22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4155" name="Google Shape;4155;p22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4156" name="Google Shape;4156;p22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4157"/>
        <p:cNvGrpSpPr/>
        <p:nvPr/>
      </p:nvGrpSpPr>
      <p:grpSpPr>
        <a:xfrm>
          <a:off x="0" y="0"/>
          <a:ext cx="0" cy="0"/>
          <a:chOff x="0" y="0"/>
          <a:chExt cx="0" cy="0"/>
        </a:xfrm>
      </p:grpSpPr>
      <p:sp>
        <p:nvSpPr>
          <p:cNvPr id="4158" name="Google Shape;4158;p2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59" name="Google Shape;4159;p2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60" name="Google Shape;4160;p2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61" name="Google Shape;4161;p2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162" name="Google Shape;4162;p2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163" name="Google Shape;4163;p2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4" name="Google Shape;4164;p22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2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6" name="Google Shape;4166;p22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2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8" name="Google Shape;4168;p22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2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0" name="Google Shape;4170;p22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2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2" name="Google Shape;4172;p22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2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4" name="Google Shape;4174;p22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2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6" name="Google Shape;4176;p22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2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8" name="Google Shape;4178;p22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2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180" name="Google Shape;4180;p22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4181" name="Google Shape;4181;p22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4182" name="Google Shape;4182;p22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4183" name="Google Shape;4183;p22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4184" name="Google Shape;4184;p22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4185" name="Google Shape;4185;p22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4186" name="Google Shape;4186;p22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4187" name="Google Shape;4187;p22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4188"/>
        <p:cNvGrpSpPr/>
        <p:nvPr/>
      </p:nvGrpSpPr>
      <p:grpSpPr>
        <a:xfrm>
          <a:off x="0" y="0"/>
          <a:ext cx="0" cy="0"/>
          <a:chOff x="0" y="0"/>
          <a:chExt cx="0" cy="0"/>
        </a:xfrm>
      </p:grpSpPr>
      <p:pic>
        <p:nvPicPr>
          <p:cNvPr id="4189" name="Google Shape;4189;p22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4190" name="Google Shape;4190;p222"/>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91" name="Google Shape;4191;p2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192" name="Google Shape;4192;p2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193" name="Google Shape;4193;p222"/>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4194" name="Google Shape;4194;p222"/>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4195" name="Google Shape;4195;p222"/>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4196"/>
        <p:cNvGrpSpPr/>
        <p:nvPr/>
      </p:nvGrpSpPr>
      <p:grpSpPr>
        <a:xfrm>
          <a:off x="0" y="0"/>
          <a:ext cx="0" cy="0"/>
          <a:chOff x="0" y="0"/>
          <a:chExt cx="0" cy="0"/>
        </a:xfrm>
      </p:grpSpPr>
      <p:pic>
        <p:nvPicPr>
          <p:cNvPr id="4197" name="Google Shape;4197;p2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198" name="Google Shape;4198;p2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199" name="Google Shape;4199;p2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00" name="Google Shape;4200;p223"/>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4201" name="Google Shape;4201;p223"/>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67"/>
        <p:cNvGrpSpPr/>
        <p:nvPr/>
      </p:nvGrpSpPr>
      <p:grpSpPr>
        <a:xfrm>
          <a:off x="0" y="0"/>
          <a:ext cx="0" cy="0"/>
          <a:chOff x="0" y="0"/>
          <a:chExt cx="0" cy="0"/>
        </a:xfrm>
      </p:grpSpPr>
      <p:sp>
        <p:nvSpPr>
          <p:cNvPr id="268" name="Google Shape;268;p2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 name="Google Shape;27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1" name="Google Shape;27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2" name="Google Shape;27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3" name="Google Shape;27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4" name="Google Shape;27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5" name="Google Shape;275;p23"/>
          <p:cNvGrpSpPr/>
          <p:nvPr/>
        </p:nvGrpSpPr>
        <p:grpSpPr>
          <a:xfrm>
            <a:off x="457200" y="1237825"/>
            <a:ext cx="776900" cy="486300"/>
            <a:chOff x="457200" y="1466425"/>
            <a:chExt cx="776900" cy="486300"/>
          </a:xfrm>
        </p:grpSpPr>
        <p:sp>
          <p:nvSpPr>
            <p:cNvPr id="276" name="Google Shape;276;p2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7" name="Google Shape;277;p2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2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23"/>
          <p:cNvGrpSpPr/>
          <p:nvPr/>
        </p:nvGrpSpPr>
        <p:grpSpPr>
          <a:xfrm>
            <a:off x="457200" y="1828900"/>
            <a:ext cx="776900" cy="486300"/>
            <a:chOff x="457200" y="1466425"/>
            <a:chExt cx="776900" cy="486300"/>
          </a:xfrm>
        </p:grpSpPr>
        <p:sp>
          <p:nvSpPr>
            <p:cNvPr id="281" name="Google Shape;281;p2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2" name="Google Shape;282;p2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2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3"/>
          <p:cNvGrpSpPr/>
          <p:nvPr/>
        </p:nvGrpSpPr>
        <p:grpSpPr>
          <a:xfrm>
            <a:off x="457200" y="2419975"/>
            <a:ext cx="776900" cy="486300"/>
            <a:chOff x="457200" y="1466425"/>
            <a:chExt cx="776900" cy="486300"/>
          </a:xfrm>
        </p:grpSpPr>
        <p:sp>
          <p:nvSpPr>
            <p:cNvPr id="285" name="Google Shape;285;p2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6" name="Google Shape;286;p2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2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3"/>
          <p:cNvGrpSpPr/>
          <p:nvPr/>
        </p:nvGrpSpPr>
        <p:grpSpPr>
          <a:xfrm>
            <a:off x="457200" y="3011050"/>
            <a:ext cx="776900" cy="486300"/>
            <a:chOff x="457200" y="1466425"/>
            <a:chExt cx="776900" cy="486300"/>
          </a:xfrm>
        </p:grpSpPr>
        <p:sp>
          <p:nvSpPr>
            <p:cNvPr id="289" name="Google Shape;289;p2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0" name="Google Shape;290;p2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2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23"/>
          <p:cNvGrpSpPr/>
          <p:nvPr/>
        </p:nvGrpSpPr>
        <p:grpSpPr>
          <a:xfrm>
            <a:off x="457200" y="3602137"/>
            <a:ext cx="776900" cy="486300"/>
            <a:chOff x="457200" y="1466425"/>
            <a:chExt cx="776900" cy="486300"/>
          </a:xfrm>
        </p:grpSpPr>
        <p:sp>
          <p:nvSpPr>
            <p:cNvPr id="293" name="Google Shape;293;p2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4" name="Google Shape;294;p2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2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3"/>
          <p:cNvGrpSpPr/>
          <p:nvPr/>
        </p:nvGrpSpPr>
        <p:grpSpPr>
          <a:xfrm>
            <a:off x="457200" y="4193262"/>
            <a:ext cx="776900" cy="486300"/>
            <a:chOff x="457200" y="1466425"/>
            <a:chExt cx="776900" cy="486300"/>
          </a:xfrm>
        </p:grpSpPr>
        <p:sp>
          <p:nvSpPr>
            <p:cNvPr id="297" name="Google Shape;297;p2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8" name="Google Shape;298;p2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2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 name="Google Shape;300;p2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1" name="Google Shape;301;p2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 name="Google Shape;302;p2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4202"/>
        <p:cNvGrpSpPr/>
        <p:nvPr/>
      </p:nvGrpSpPr>
      <p:grpSpPr>
        <a:xfrm>
          <a:off x="0" y="0"/>
          <a:ext cx="0" cy="0"/>
          <a:chOff x="0" y="0"/>
          <a:chExt cx="0" cy="0"/>
        </a:xfrm>
      </p:grpSpPr>
      <p:pic>
        <p:nvPicPr>
          <p:cNvPr id="4203" name="Google Shape;4203;p224"/>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4204" name="Google Shape;4204;p2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4205"/>
        <p:cNvGrpSpPr/>
        <p:nvPr/>
      </p:nvGrpSpPr>
      <p:grpSpPr>
        <a:xfrm>
          <a:off x="0" y="0"/>
          <a:ext cx="0" cy="0"/>
          <a:chOff x="0" y="0"/>
          <a:chExt cx="0" cy="0"/>
        </a:xfrm>
      </p:grpSpPr>
      <p:pic>
        <p:nvPicPr>
          <p:cNvPr id="4206" name="Google Shape;4206;p225"/>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4207" name="Google Shape;4207;p2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208" name="Google Shape;4208;p225"/>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209" name="Google Shape;4209;p225"/>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4210" name="Google Shape;4210;p225"/>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4211" name="Google Shape;4211;p225"/>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25"/>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4213"/>
        <p:cNvGrpSpPr/>
        <p:nvPr/>
      </p:nvGrpSpPr>
      <p:grpSpPr>
        <a:xfrm>
          <a:off x="0" y="0"/>
          <a:ext cx="0" cy="0"/>
          <a:chOff x="0" y="0"/>
          <a:chExt cx="0" cy="0"/>
        </a:xfrm>
      </p:grpSpPr>
      <p:pic>
        <p:nvPicPr>
          <p:cNvPr id="4214" name="Google Shape;4214;p226"/>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4215" name="Google Shape;4215;p2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4216" name="Google Shape;4216;p226"/>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4217" name="Google Shape;4217;p226"/>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4218" name="Google Shape;4218;p226"/>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26"/>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26"/>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4221"/>
        <p:cNvGrpSpPr/>
        <p:nvPr/>
      </p:nvGrpSpPr>
      <p:grpSpPr>
        <a:xfrm>
          <a:off x="0" y="0"/>
          <a:ext cx="0" cy="0"/>
          <a:chOff x="0" y="0"/>
          <a:chExt cx="0" cy="0"/>
        </a:xfrm>
      </p:grpSpPr>
      <p:pic>
        <p:nvPicPr>
          <p:cNvPr id="4222" name="Google Shape;4222;p227"/>
          <p:cNvPicPr preferRelativeResize="0"/>
          <p:nvPr/>
        </p:nvPicPr>
        <p:blipFill>
          <a:blip r:embed="rId2">
            <a:alphaModFix/>
          </a:blip>
          <a:stretch>
            <a:fillRect/>
          </a:stretch>
        </p:blipFill>
        <p:spPr>
          <a:xfrm>
            <a:off x="0" y="0"/>
            <a:ext cx="9144010" cy="5143500"/>
          </a:xfrm>
          <a:prstGeom prst="rect">
            <a:avLst/>
          </a:prstGeom>
          <a:noFill/>
          <a:ln>
            <a:noFill/>
          </a:ln>
        </p:spPr>
      </p:pic>
      <p:sp>
        <p:nvSpPr>
          <p:cNvPr id="4223" name="Google Shape;4223;p227"/>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4224" name="Google Shape;4224;p2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56. Time to Code">
  <p:cSld name="CUSTOM_5">
    <p:spTree>
      <p:nvGrpSpPr>
        <p:cNvPr id="1" name="Shape 4225"/>
        <p:cNvGrpSpPr/>
        <p:nvPr/>
      </p:nvGrpSpPr>
      <p:grpSpPr>
        <a:xfrm>
          <a:off x="0" y="0"/>
          <a:ext cx="0" cy="0"/>
          <a:chOff x="0" y="0"/>
          <a:chExt cx="0" cy="0"/>
        </a:xfrm>
      </p:grpSpPr>
      <p:pic>
        <p:nvPicPr>
          <p:cNvPr id="4226" name="Google Shape;4226;p228"/>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4227" name="Google Shape;4227;p228"/>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4228" name="Google Shape;4228;p2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4229"/>
        <p:cNvGrpSpPr/>
        <p:nvPr/>
      </p:nvGrpSpPr>
      <p:grpSpPr>
        <a:xfrm>
          <a:off x="0" y="0"/>
          <a:ext cx="0" cy="0"/>
          <a:chOff x="0" y="0"/>
          <a:chExt cx="0" cy="0"/>
        </a:xfrm>
      </p:grpSpPr>
      <p:pic>
        <p:nvPicPr>
          <p:cNvPr id="4230" name="Google Shape;4230;p22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231" name="Google Shape;4231;p2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4232" name="Google Shape;4232;p229"/>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4233" name="Google Shape;4233;p229"/>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4236"/>
        <p:cNvGrpSpPr/>
        <p:nvPr/>
      </p:nvGrpSpPr>
      <p:grpSpPr>
        <a:xfrm>
          <a:off x="0" y="0"/>
          <a:ext cx="0" cy="0"/>
          <a:chOff x="0" y="0"/>
          <a:chExt cx="0" cy="0"/>
        </a:xfrm>
      </p:grpSpPr>
      <p:pic>
        <p:nvPicPr>
          <p:cNvPr id="4237" name="Google Shape;4237;p231"/>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238" name="Google Shape;4238;p231"/>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31"/>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4240" name="Google Shape;4240;p231"/>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4241" name="Google Shape;4241;p23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4242" name="Google Shape;4242;p231"/>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3" name="Google Shape;4243;p231"/>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4" name="Google Shape;4244;p231"/>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4245" name="Google Shape;4245;p231"/>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4246"/>
        <p:cNvGrpSpPr/>
        <p:nvPr/>
      </p:nvGrpSpPr>
      <p:grpSpPr>
        <a:xfrm>
          <a:off x="0" y="0"/>
          <a:ext cx="0" cy="0"/>
          <a:chOff x="0" y="0"/>
          <a:chExt cx="0" cy="0"/>
        </a:xfrm>
      </p:grpSpPr>
      <p:pic>
        <p:nvPicPr>
          <p:cNvPr id="4247" name="Google Shape;4247;p23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248" name="Google Shape;4248;p23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3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4250" name="Google Shape;4250;p23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4251" name="Google Shape;4251;p23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2" name="Google Shape;4252;p23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3" name="Google Shape;4253;p23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4254" name="Google Shape;4254;p232"/>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4255" name="Google Shape;4255;p23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4256"/>
        <p:cNvGrpSpPr/>
        <p:nvPr/>
      </p:nvGrpSpPr>
      <p:grpSpPr>
        <a:xfrm>
          <a:off x="0" y="0"/>
          <a:ext cx="0" cy="0"/>
          <a:chOff x="0" y="0"/>
          <a:chExt cx="0" cy="0"/>
        </a:xfrm>
      </p:grpSpPr>
      <p:pic>
        <p:nvPicPr>
          <p:cNvPr id="4257" name="Google Shape;4257;p23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258" name="Google Shape;4258;p23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3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4260" name="Google Shape;4260;p23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4261" name="Google Shape;4261;p23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2" name="Google Shape;4262;p23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3" name="Google Shape;4263;p23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4264" name="Google Shape;4264;p233"/>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4265" name="Google Shape;4265;p23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4266"/>
        <p:cNvGrpSpPr/>
        <p:nvPr/>
      </p:nvGrpSpPr>
      <p:grpSpPr>
        <a:xfrm>
          <a:off x="0" y="0"/>
          <a:ext cx="0" cy="0"/>
          <a:chOff x="0" y="0"/>
          <a:chExt cx="0" cy="0"/>
        </a:xfrm>
      </p:grpSpPr>
      <p:pic>
        <p:nvPicPr>
          <p:cNvPr id="4267" name="Google Shape;4267;p23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268" name="Google Shape;4268;p23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69" name="Google Shape;4269;p23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270" name="Google Shape;4270;p234"/>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71" name="Google Shape;4271;p23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272" name="Google Shape;4272;p23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3" name="Google Shape;4273;p23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4" name="Google Shape;4274;p23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275" name="Google Shape;4275;p23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304"/>
        <p:cNvGrpSpPr/>
        <p:nvPr/>
      </p:nvGrpSpPr>
      <p:grpSpPr>
        <a:xfrm>
          <a:off x="0" y="0"/>
          <a:ext cx="0" cy="0"/>
          <a:chOff x="0" y="0"/>
          <a:chExt cx="0" cy="0"/>
        </a:xfrm>
      </p:grpSpPr>
      <p:sp>
        <p:nvSpPr>
          <p:cNvPr id="305" name="Google Shape;305;p2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7" name="Google Shape;30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8" name="Google Shape;30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9" name="Google Shape;30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0" name="Google Shape;31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1" name="Google Shape;31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12" name="Google Shape;312;p24"/>
          <p:cNvGrpSpPr/>
          <p:nvPr/>
        </p:nvGrpSpPr>
        <p:grpSpPr>
          <a:xfrm>
            <a:off x="457222" y="1149803"/>
            <a:ext cx="713194" cy="446423"/>
            <a:chOff x="457200" y="1466425"/>
            <a:chExt cx="776900" cy="486300"/>
          </a:xfrm>
        </p:grpSpPr>
        <p:sp>
          <p:nvSpPr>
            <p:cNvPr id="313" name="Google Shape;313;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4" name="Google Shape;314;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2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6" name="Google Shape;316;p2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24"/>
          <p:cNvGrpSpPr/>
          <p:nvPr/>
        </p:nvGrpSpPr>
        <p:grpSpPr>
          <a:xfrm>
            <a:off x="457222" y="1672428"/>
            <a:ext cx="713194" cy="446423"/>
            <a:chOff x="457200" y="1466425"/>
            <a:chExt cx="776900" cy="486300"/>
          </a:xfrm>
        </p:grpSpPr>
        <p:sp>
          <p:nvSpPr>
            <p:cNvPr id="318" name="Google Shape;318;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19" name="Google Shape;319;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2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2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4"/>
          <p:cNvGrpSpPr/>
          <p:nvPr/>
        </p:nvGrpSpPr>
        <p:grpSpPr>
          <a:xfrm>
            <a:off x="457197" y="2195578"/>
            <a:ext cx="713194" cy="446423"/>
            <a:chOff x="457200" y="1466425"/>
            <a:chExt cx="776900" cy="486300"/>
          </a:xfrm>
        </p:grpSpPr>
        <p:sp>
          <p:nvSpPr>
            <p:cNvPr id="323" name="Google Shape;323;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4" name="Google Shape;324;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2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6" name="Google Shape;326;p2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24"/>
          <p:cNvGrpSpPr/>
          <p:nvPr/>
        </p:nvGrpSpPr>
        <p:grpSpPr>
          <a:xfrm>
            <a:off x="457197" y="2718203"/>
            <a:ext cx="713194" cy="446423"/>
            <a:chOff x="457200" y="1466425"/>
            <a:chExt cx="776900" cy="486300"/>
          </a:xfrm>
        </p:grpSpPr>
        <p:sp>
          <p:nvSpPr>
            <p:cNvPr id="328" name="Google Shape;328;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29" name="Google Shape;329;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2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2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24"/>
          <p:cNvGrpSpPr/>
          <p:nvPr/>
        </p:nvGrpSpPr>
        <p:grpSpPr>
          <a:xfrm>
            <a:off x="457222" y="3240828"/>
            <a:ext cx="713194" cy="446423"/>
            <a:chOff x="457200" y="1466425"/>
            <a:chExt cx="776900" cy="486300"/>
          </a:xfrm>
        </p:grpSpPr>
        <p:sp>
          <p:nvSpPr>
            <p:cNvPr id="333" name="Google Shape;333;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4" name="Google Shape;334;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2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 name="Google Shape;336;p2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24"/>
          <p:cNvGrpSpPr/>
          <p:nvPr/>
        </p:nvGrpSpPr>
        <p:grpSpPr>
          <a:xfrm>
            <a:off x="457222" y="3763453"/>
            <a:ext cx="713194" cy="446423"/>
            <a:chOff x="457200" y="1466425"/>
            <a:chExt cx="776900" cy="486300"/>
          </a:xfrm>
        </p:grpSpPr>
        <p:sp>
          <p:nvSpPr>
            <p:cNvPr id="338" name="Google Shape;338;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39" name="Google Shape;339;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2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2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4"/>
          <p:cNvGrpSpPr/>
          <p:nvPr/>
        </p:nvGrpSpPr>
        <p:grpSpPr>
          <a:xfrm>
            <a:off x="457222" y="4311603"/>
            <a:ext cx="713194" cy="446423"/>
            <a:chOff x="457200" y="1466425"/>
            <a:chExt cx="776900" cy="486300"/>
          </a:xfrm>
        </p:grpSpPr>
        <p:sp>
          <p:nvSpPr>
            <p:cNvPr id="343" name="Google Shape;343;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4" name="Google Shape;344;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4276"/>
        <p:cNvGrpSpPr/>
        <p:nvPr/>
      </p:nvGrpSpPr>
      <p:grpSpPr>
        <a:xfrm>
          <a:off x="0" y="0"/>
          <a:ext cx="0" cy="0"/>
          <a:chOff x="0" y="0"/>
          <a:chExt cx="0" cy="0"/>
        </a:xfrm>
      </p:grpSpPr>
      <p:pic>
        <p:nvPicPr>
          <p:cNvPr id="4277" name="Google Shape;4277;p23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278" name="Google Shape;4278;p23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79" name="Google Shape;4279;p23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4280" name="Google Shape;4280;p23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4281" name="Google Shape;4281;p23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82" name="Google Shape;4282;p23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83" name="Google Shape;4283;p23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284" name="Google Shape;4284;p23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rgbClr val="000000"/>
              </a:buClr>
              <a:buSzPts val="1100"/>
              <a:buFont typeface="Arial"/>
              <a:buNone/>
            </a:pPr>
            <a:endParaRPr sz="600">
              <a:solidFill>
                <a:srgbClr val="000000"/>
              </a:solidFill>
            </a:endParaRPr>
          </a:p>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pic>
        <p:nvPicPr>
          <p:cNvPr id="4285" name="Google Shape;4285;p235"/>
          <p:cNvPicPr preferRelativeResize="0"/>
          <p:nvPr/>
        </p:nvPicPr>
        <p:blipFill>
          <a:blip r:embed="rId4">
            <a:alphaModFix/>
          </a:blip>
          <a:stretch>
            <a:fillRect/>
          </a:stretch>
        </p:blipFill>
        <p:spPr>
          <a:xfrm>
            <a:off x="485250" y="885450"/>
            <a:ext cx="2659800" cy="2279350"/>
          </a:xfrm>
          <a:prstGeom prst="rect">
            <a:avLst/>
          </a:prstGeom>
          <a:noFill/>
          <a:ln>
            <a:noFill/>
          </a:ln>
        </p:spPr>
      </p:pic>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4286"/>
        <p:cNvGrpSpPr/>
        <p:nvPr/>
      </p:nvGrpSpPr>
      <p:grpSpPr>
        <a:xfrm>
          <a:off x="0" y="0"/>
          <a:ext cx="0" cy="0"/>
          <a:chOff x="0" y="0"/>
          <a:chExt cx="0" cy="0"/>
        </a:xfrm>
      </p:grpSpPr>
      <p:pic>
        <p:nvPicPr>
          <p:cNvPr id="4287" name="Google Shape;4287;p23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288" name="Google Shape;4288;p23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89" name="Google Shape;4289;p23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4290" name="Google Shape;4290;p23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4291" name="Google Shape;4291;p23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2" name="Google Shape;4292;p23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3" name="Google Shape;4293;p23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294" name="Google Shape;4294;p23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4295" name="Google Shape;4295;p236"/>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4296"/>
        <p:cNvGrpSpPr/>
        <p:nvPr/>
      </p:nvGrpSpPr>
      <p:grpSpPr>
        <a:xfrm>
          <a:off x="0" y="0"/>
          <a:ext cx="0" cy="0"/>
          <a:chOff x="0" y="0"/>
          <a:chExt cx="0" cy="0"/>
        </a:xfrm>
      </p:grpSpPr>
      <p:pic>
        <p:nvPicPr>
          <p:cNvPr id="4297" name="Google Shape;4297;p23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298" name="Google Shape;4298;p237"/>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299" name="Google Shape;4299;p2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300" name="Google Shape;4300;p23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4301"/>
        <p:cNvGrpSpPr/>
        <p:nvPr/>
      </p:nvGrpSpPr>
      <p:grpSpPr>
        <a:xfrm>
          <a:off x="0" y="0"/>
          <a:ext cx="0" cy="0"/>
          <a:chOff x="0" y="0"/>
          <a:chExt cx="0" cy="0"/>
        </a:xfrm>
      </p:grpSpPr>
      <p:pic>
        <p:nvPicPr>
          <p:cNvPr id="4302" name="Google Shape;4302;p23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303" name="Google Shape;4303;p238"/>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304" name="Google Shape;4304;p2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305" name="Google Shape;4305;p23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4306"/>
        <p:cNvGrpSpPr/>
        <p:nvPr/>
      </p:nvGrpSpPr>
      <p:grpSpPr>
        <a:xfrm>
          <a:off x="0" y="0"/>
          <a:ext cx="0" cy="0"/>
          <a:chOff x="0" y="0"/>
          <a:chExt cx="0" cy="0"/>
        </a:xfrm>
      </p:grpSpPr>
      <p:sp>
        <p:nvSpPr>
          <p:cNvPr id="4307" name="Google Shape;4307;p2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08" name="Google Shape;4308;p2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09" name="Google Shape;4309;p2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10" name="Google Shape;4310;p2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311" name="Google Shape;4311;p2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12" name="Google Shape;4312;p2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3" name="Google Shape;4313;p239"/>
          <p:cNvSpPr txBox="1">
            <a:spLocks noGrp="1"/>
          </p:cNvSpPr>
          <p:nvPr>
            <p:ph type="body" idx="3"/>
          </p:nvPr>
        </p:nvSpPr>
        <p:spPr>
          <a:xfrm>
            <a:off x="175" y="1284250"/>
            <a:ext cx="8979000" cy="34350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4314"/>
        <p:cNvGrpSpPr/>
        <p:nvPr/>
      </p:nvGrpSpPr>
      <p:grpSpPr>
        <a:xfrm>
          <a:off x="0" y="0"/>
          <a:ext cx="0" cy="0"/>
          <a:chOff x="0" y="0"/>
          <a:chExt cx="0" cy="0"/>
        </a:xfrm>
      </p:grpSpPr>
      <p:pic>
        <p:nvPicPr>
          <p:cNvPr id="4315" name="Google Shape;4315;p240"/>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4316" name="Google Shape;4316;p240"/>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7" name="Google Shape;4317;p240"/>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4318" name="Google Shape;4318;p240"/>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9" name="Google Shape;4319;p240"/>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20" name="Google Shape;4320;p2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321" name="Google Shape;4321;p2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4322" name="Google Shape;4322;p2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23" name="Google Shape;4323;p24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4324"/>
        <p:cNvGrpSpPr/>
        <p:nvPr/>
      </p:nvGrpSpPr>
      <p:grpSpPr>
        <a:xfrm>
          <a:off x="0" y="0"/>
          <a:ext cx="0" cy="0"/>
          <a:chOff x="0" y="0"/>
          <a:chExt cx="0" cy="0"/>
        </a:xfrm>
      </p:grpSpPr>
      <p:pic>
        <p:nvPicPr>
          <p:cNvPr id="4325" name="Google Shape;4325;p24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326" name="Google Shape;4326;p241"/>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327" name="Google Shape;4327;p241"/>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4328" name="Google Shape;4328;p2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329" name="Google Shape;4329;p24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4330"/>
        <p:cNvGrpSpPr/>
        <p:nvPr/>
      </p:nvGrpSpPr>
      <p:grpSpPr>
        <a:xfrm>
          <a:off x="0" y="0"/>
          <a:ext cx="0" cy="0"/>
          <a:chOff x="0" y="0"/>
          <a:chExt cx="0" cy="0"/>
        </a:xfrm>
      </p:grpSpPr>
      <p:pic>
        <p:nvPicPr>
          <p:cNvPr id="4331" name="Google Shape;4331;p24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4332" name="Google Shape;4332;p24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24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2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335" name="Google Shape;4335;p242"/>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4336" name="Google Shape;4336;p24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337" name="Google Shape;4337;p242"/>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4338" name="Google Shape;4338;p242"/>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4339"/>
        <p:cNvGrpSpPr/>
        <p:nvPr/>
      </p:nvGrpSpPr>
      <p:grpSpPr>
        <a:xfrm>
          <a:off x="0" y="0"/>
          <a:ext cx="0" cy="0"/>
          <a:chOff x="0" y="0"/>
          <a:chExt cx="0" cy="0"/>
        </a:xfrm>
      </p:grpSpPr>
      <p:pic>
        <p:nvPicPr>
          <p:cNvPr id="4340" name="Google Shape;4340;p24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4341" name="Google Shape;4341;p24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42" name="Google Shape;4342;p24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343" name="Google Shape;4343;p243"/>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4" name="Google Shape;4344;p24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45" name="Google Shape;4345;p243"/>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4346" name="Google Shape;4346;p2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347" name="Google Shape;4347;p243"/>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4348" name="Google Shape;4348;p24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9" name="Google Shape;4349;p243"/>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4350"/>
        <p:cNvGrpSpPr/>
        <p:nvPr/>
      </p:nvGrpSpPr>
      <p:grpSpPr>
        <a:xfrm>
          <a:off x="0" y="0"/>
          <a:ext cx="0" cy="0"/>
          <a:chOff x="0" y="0"/>
          <a:chExt cx="0" cy="0"/>
        </a:xfrm>
      </p:grpSpPr>
      <p:pic>
        <p:nvPicPr>
          <p:cNvPr id="4351" name="Google Shape;4351;p244"/>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4352" name="Google Shape;4352;p2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353" name="Google Shape;4353;p2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54" name="Google Shape;4354;p2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55" name="Google Shape;4355;p2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56" name="Google Shape;4356;p244"/>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4357" name="Google Shape;4357;p2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58" name="Google Shape;4358;p244"/>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59" name="Google Shape;4359;p24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346"/>
        <p:cNvGrpSpPr/>
        <p:nvPr/>
      </p:nvGrpSpPr>
      <p:grpSpPr>
        <a:xfrm>
          <a:off x="0" y="0"/>
          <a:ext cx="0" cy="0"/>
          <a:chOff x="0" y="0"/>
          <a:chExt cx="0" cy="0"/>
        </a:xfrm>
      </p:grpSpPr>
      <p:sp>
        <p:nvSpPr>
          <p:cNvPr id="347" name="Google Shape;347;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8" name="Google Shape;348;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9" name="Google Shape;349;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50" name="Google Shape;350;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51" name="Google Shape;351;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2" name="Google Shape;352;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2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25"/>
          <p:cNvGrpSpPr/>
          <p:nvPr/>
        </p:nvGrpSpPr>
        <p:grpSpPr>
          <a:xfrm>
            <a:off x="457427" y="3873038"/>
            <a:ext cx="602564" cy="377174"/>
            <a:chOff x="457200" y="1466425"/>
            <a:chExt cx="776900" cy="486300"/>
          </a:xfrm>
        </p:grpSpPr>
        <p:sp>
          <p:nvSpPr>
            <p:cNvPr id="355" name="Google Shape;355;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6" name="Google Shape;356;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2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 name="Google Shape;358;p2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5"/>
          <p:cNvGrpSpPr/>
          <p:nvPr/>
        </p:nvGrpSpPr>
        <p:grpSpPr>
          <a:xfrm>
            <a:off x="457315" y="4311142"/>
            <a:ext cx="602564" cy="377174"/>
            <a:chOff x="457200" y="1466425"/>
            <a:chExt cx="776900" cy="486300"/>
          </a:xfrm>
        </p:grpSpPr>
        <p:sp>
          <p:nvSpPr>
            <p:cNvPr id="360" name="Google Shape;360;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1" name="Google Shape;361;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2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3" name="Google Shape;363;p2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25"/>
          <p:cNvGrpSpPr/>
          <p:nvPr/>
        </p:nvGrpSpPr>
        <p:grpSpPr>
          <a:xfrm>
            <a:off x="457377" y="2996663"/>
            <a:ext cx="602564" cy="377174"/>
            <a:chOff x="457200" y="1466425"/>
            <a:chExt cx="776900" cy="486300"/>
          </a:xfrm>
        </p:grpSpPr>
        <p:sp>
          <p:nvSpPr>
            <p:cNvPr id="365" name="Google Shape;365;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6" name="Google Shape;366;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2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2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5"/>
          <p:cNvGrpSpPr/>
          <p:nvPr/>
        </p:nvGrpSpPr>
        <p:grpSpPr>
          <a:xfrm>
            <a:off x="457265" y="3434767"/>
            <a:ext cx="602564" cy="377174"/>
            <a:chOff x="457200" y="1466425"/>
            <a:chExt cx="776900" cy="486300"/>
          </a:xfrm>
        </p:grpSpPr>
        <p:sp>
          <p:nvSpPr>
            <p:cNvPr id="370" name="Google Shape;370;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1" name="Google Shape;371;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2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3" name="Google Shape;373;p2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25"/>
          <p:cNvGrpSpPr/>
          <p:nvPr/>
        </p:nvGrpSpPr>
        <p:grpSpPr>
          <a:xfrm>
            <a:off x="457402" y="2135288"/>
            <a:ext cx="602564" cy="377174"/>
            <a:chOff x="457200" y="1466425"/>
            <a:chExt cx="776900" cy="486300"/>
          </a:xfrm>
        </p:grpSpPr>
        <p:sp>
          <p:nvSpPr>
            <p:cNvPr id="375" name="Google Shape;375;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6" name="Google Shape;376;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2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2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25"/>
          <p:cNvGrpSpPr/>
          <p:nvPr/>
        </p:nvGrpSpPr>
        <p:grpSpPr>
          <a:xfrm>
            <a:off x="457290" y="2573392"/>
            <a:ext cx="602564" cy="377174"/>
            <a:chOff x="457200" y="1466425"/>
            <a:chExt cx="776900" cy="486300"/>
          </a:xfrm>
        </p:grpSpPr>
        <p:sp>
          <p:nvSpPr>
            <p:cNvPr id="380" name="Google Shape;380;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1" name="Google Shape;381;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2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2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25"/>
          <p:cNvGrpSpPr/>
          <p:nvPr/>
        </p:nvGrpSpPr>
        <p:grpSpPr>
          <a:xfrm>
            <a:off x="457352" y="1258913"/>
            <a:ext cx="602564" cy="377174"/>
            <a:chOff x="457200" y="1466425"/>
            <a:chExt cx="776900" cy="486300"/>
          </a:xfrm>
        </p:grpSpPr>
        <p:sp>
          <p:nvSpPr>
            <p:cNvPr id="385" name="Google Shape;385;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6" name="Google Shape;386;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2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 name="Google Shape;388;p2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25"/>
          <p:cNvGrpSpPr/>
          <p:nvPr/>
        </p:nvGrpSpPr>
        <p:grpSpPr>
          <a:xfrm>
            <a:off x="457240" y="1697017"/>
            <a:ext cx="602564" cy="377174"/>
            <a:chOff x="457200" y="1466425"/>
            <a:chExt cx="776900" cy="486300"/>
          </a:xfrm>
        </p:grpSpPr>
        <p:sp>
          <p:nvSpPr>
            <p:cNvPr id="390" name="Google Shape;390;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1" name="Google Shape;391;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2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4360"/>
        <p:cNvGrpSpPr/>
        <p:nvPr/>
      </p:nvGrpSpPr>
      <p:grpSpPr>
        <a:xfrm>
          <a:off x="0" y="0"/>
          <a:ext cx="0" cy="0"/>
          <a:chOff x="0" y="0"/>
          <a:chExt cx="0" cy="0"/>
        </a:xfrm>
      </p:grpSpPr>
      <p:pic>
        <p:nvPicPr>
          <p:cNvPr id="4361" name="Google Shape;4361;p24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4362" name="Google Shape;4362;p24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63" name="Google Shape;4363;p24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364" name="Google Shape;4364;p2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365" name="Google Shape;4365;p245"/>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6" name="Google Shape;4366;p245"/>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7" name="Google Shape;4367;p24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4368" name="Google Shape;4368;p24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369" name="Google Shape;4369;p245"/>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4370"/>
        <p:cNvGrpSpPr/>
        <p:nvPr/>
      </p:nvGrpSpPr>
      <p:grpSpPr>
        <a:xfrm>
          <a:off x="0" y="0"/>
          <a:ext cx="0" cy="0"/>
          <a:chOff x="0" y="0"/>
          <a:chExt cx="0" cy="0"/>
        </a:xfrm>
      </p:grpSpPr>
      <p:sp>
        <p:nvSpPr>
          <p:cNvPr id="4371" name="Google Shape;4371;p246"/>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72" name="Google Shape;4372;p2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373" name="Google Shape;4373;p2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74" name="Google Shape;4374;p246"/>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4375" name="Google Shape;4375;p246"/>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76" name="Google Shape;4376;p246"/>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77" name="Google Shape;4377;p2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78" name="Google Shape;4378;p24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379" name="Google Shape;4379;p246"/>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4380"/>
        <p:cNvGrpSpPr/>
        <p:nvPr/>
      </p:nvGrpSpPr>
      <p:grpSpPr>
        <a:xfrm>
          <a:off x="0" y="0"/>
          <a:ext cx="0" cy="0"/>
          <a:chOff x="0" y="0"/>
          <a:chExt cx="0" cy="0"/>
        </a:xfrm>
      </p:grpSpPr>
      <p:pic>
        <p:nvPicPr>
          <p:cNvPr id="4381" name="Google Shape;4381;p24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4382" name="Google Shape;4382;p24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83" name="Google Shape;4383;p247"/>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4384" name="Google Shape;4384;p24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85" name="Google Shape;4385;p24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4386" name="Google Shape;4386;p2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387" name="Google Shape;4387;p247"/>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88" name="Google Shape;4388;p24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4389" name="Google Shape;4389;p24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0" name="Google Shape;4390;p247"/>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4391"/>
        <p:cNvGrpSpPr/>
        <p:nvPr/>
      </p:nvGrpSpPr>
      <p:grpSpPr>
        <a:xfrm>
          <a:off x="0" y="0"/>
          <a:ext cx="0" cy="0"/>
          <a:chOff x="0" y="0"/>
          <a:chExt cx="0" cy="0"/>
        </a:xfrm>
      </p:grpSpPr>
      <p:sp>
        <p:nvSpPr>
          <p:cNvPr id="4392" name="Google Shape;4392;p24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4393" name="Google Shape;4393;p2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394" name="Google Shape;4394;p2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4395" name="Google Shape;4395;p248"/>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4396" name="Google Shape;4396;p2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7" name="Google Shape;4397;p248"/>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98" name="Google Shape;4398;p2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99" name="Google Shape;4399;p248"/>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00" name="Google Shape;4400;p24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4401"/>
        <p:cNvGrpSpPr/>
        <p:nvPr/>
      </p:nvGrpSpPr>
      <p:grpSpPr>
        <a:xfrm>
          <a:off x="0" y="0"/>
          <a:ext cx="0" cy="0"/>
          <a:chOff x="0" y="0"/>
          <a:chExt cx="0" cy="0"/>
        </a:xfrm>
      </p:grpSpPr>
      <p:sp>
        <p:nvSpPr>
          <p:cNvPr id="4402" name="Google Shape;4402;p24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2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04" name="Google Shape;4404;p2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05" name="Google Shape;4405;p2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06" name="Google Shape;4406;p2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07" name="Google Shape;4407;p2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08" name="Google Shape;4408;p2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409" name="Google Shape;4409;p249"/>
          <p:cNvGrpSpPr/>
          <p:nvPr/>
        </p:nvGrpSpPr>
        <p:grpSpPr>
          <a:xfrm>
            <a:off x="457200" y="1378813"/>
            <a:ext cx="776889" cy="621300"/>
            <a:chOff x="457200" y="1378813"/>
            <a:chExt cx="776889" cy="621300"/>
          </a:xfrm>
        </p:grpSpPr>
        <p:sp>
          <p:nvSpPr>
            <p:cNvPr id="4410" name="Google Shape;4410;p24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411" name="Google Shape;4411;p24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249"/>
          <p:cNvGrpSpPr/>
          <p:nvPr/>
        </p:nvGrpSpPr>
        <p:grpSpPr>
          <a:xfrm>
            <a:off x="457200" y="2228725"/>
            <a:ext cx="776889" cy="621300"/>
            <a:chOff x="457200" y="1378813"/>
            <a:chExt cx="776889" cy="621300"/>
          </a:xfrm>
        </p:grpSpPr>
        <p:sp>
          <p:nvSpPr>
            <p:cNvPr id="4413" name="Google Shape;4413;p24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414" name="Google Shape;4414;p24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249"/>
          <p:cNvGrpSpPr/>
          <p:nvPr/>
        </p:nvGrpSpPr>
        <p:grpSpPr>
          <a:xfrm>
            <a:off x="457200" y="3073850"/>
            <a:ext cx="776889" cy="621300"/>
            <a:chOff x="457200" y="1378813"/>
            <a:chExt cx="776889" cy="621300"/>
          </a:xfrm>
        </p:grpSpPr>
        <p:sp>
          <p:nvSpPr>
            <p:cNvPr id="4416" name="Google Shape;4416;p24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4417" name="Google Shape;4417;p24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249"/>
          <p:cNvGrpSpPr/>
          <p:nvPr/>
        </p:nvGrpSpPr>
        <p:grpSpPr>
          <a:xfrm>
            <a:off x="457200" y="3923750"/>
            <a:ext cx="776889" cy="621300"/>
            <a:chOff x="457200" y="1378813"/>
            <a:chExt cx="776889" cy="621300"/>
          </a:xfrm>
        </p:grpSpPr>
        <p:sp>
          <p:nvSpPr>
            <p:cNvPr id="4419" name="Google Shape;4419;p24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4420" name="Google Shape;4420;p24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1" name="Google Shape;4421;p249"/>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22" name="Google Shape;4422;p24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24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24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249"/>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26" name="Google Shape;4426;p249"/>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27" name="Google Shape;4427;p249"/>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4428"/>
        <p:cNvGrpSpPr/>
        <p:nvPr/>
      </p:nvGrpSpPr>
      <p:grpSpPr>
        <a:xfrm>
          <a:off x="0" y="0"/>
          <a:ext cx="0" cy="0"/>
          <a:chOff x="0" y="0"/>
          <a:chExt cx="0" cy="0"/>
        </a:xfrm>
      </p:grpSpPr>
      <p:sp>
        <p:nvSpPr>
          <p:cNvPr id="4429" name="Google Shape;4429;p25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2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1" name="Google Shape;4431;p2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32" name="Google Shape;4432;p2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33" name="Google Shape;4433;p2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34" name="Google Shape;4434;p2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35" name="Google Shape;4435;p2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436" name="Google Shape;4436;p250"/>
          <p:cNvGrpSpPr/>
          <p:nvPr/>
        </p:nvGrpSpPr>
        <p:grpSpPr>
          <a:xfrm>
            <a:off x="457200" y="1300225"/>
            <a:ext cx="776889" cy="621300"/>
            <a:chOff x="457200" y="1378813"/>
            <a:chExt cx="776889" cy="621300"/>
          </a:xfrm>
        </p:grpSpPr>
        <p:sp>
          <p:nvSpPr>
            <p:cNvPr id="4437" name="Google Shape;4437;p25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438" name="Google Shape;4438;p25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250"/>
          <p:cNvGrpSpPr/>
          <p:nvPr/>
        </p:nvGrpSpPr>
        <p:grpSpPr>
          <a:xfrm>
            <a:off x="457200" y="2000125"/>
            <a:ext cx="776889" cy="621300"/>
            <a:chOff x="457200" y="1378813"/>
            <a:chExt cx="776889" cy="621300"/>
          </a:xfrm>
        </p:grpSpPr>
        <p:sp>
          <p:nvSpPr>
            <p:cNvPr id="4440" name="Google Shape;4440;p25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441" name="Google Shape;4441;p25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250"/>
          <p:cNvGrpSpPr/>
          <p:nvPr/>
        </p:nvGrpSpPr>
        <p:grpSpPr>
          <a:xfrm>
            <a:off x="457200" y="2692850"/>
            <a:ext cx="776889" cy="621300"/>
            <a:chOff x="457200" y="1378813"/>
            <a:chExt cx="776889" cy="621300"/>
          </a:xfrm>
        </p:grpSpPr>
        <p:sp>
          <p:nvSpPr>
            <p:cNvPr id="4443" name="Google Shape;4443;p25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4444" name="Google Shape;4444;p25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250"/>
          <p:cNvGrpSpPr/>
          <p:nvPr/>
        </p:nvGrpSpPr>
        <p:grpSpPr>
          <a:xfrm>
            <a:off x="457200" y="3390350"/>
            <a:ext cx="776889" cy="621300"/>
            <a:chOff x="457200" y="1378813"/>
            <a:chExt cx="776889" cy="621300"/>
          </a:xfrm>
        </p:grpSpPr>
        <p:sp>
          <p:nvSpPr>
            <p:cNvPr id="4446" name="Google Shape;4446;p25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4447" name="Google Shape;4447;p25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8" name="Google Shape;4448;p250"/>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9" name="Google Shape;4449;p25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25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25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25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3" name="Google Shape;4453;p250"/>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4" name="Google Shape;4454;p250"/>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455" name="Google Shape;4455;p250"/>
          <p:cNvGrpSpPr/>
          <p:nvPr/>
        </p:nvGrpSpPr>
        <p:grpSpPr>
          <a:xfrm>
            <a:off x="469500" y="4083075"/>
            <a:ext cx="776889" cy="621300"/>
            <a:chOff x="457200" y="1378813"/>
            <a:chExt cx="776889" cy="621300"/>
          </a:xfrm>
        </p:grpSpPr>
        <p:sp>
          <p:nvSpPr>
            <p:cNvPr id="4456" name="Google Shape;4456;p250"/>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4457" name="Google Shape;4457;p250"/>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8" name="Google Shape;4458;p25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25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4460"/>
        <p:cNvGrpSpPr/>
        <p:nvPr/>
      </p:nvGrpSpPr>
      <p:grpSpPr>
        <a:xfrm>
          <a:off x="0" y="0"/>
          <a:ext cx="0" cy="0"/>
          <a:chOff x="0" y="0"/>
          <a:chExt cx="0" cy="0"/>
        </a:xfrm>
      </p:grpSpPr>
      <p:sp>
        <p:nvSpPr>
          <p:cNvPr id="4461" name="Google Shape;4461;p25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2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63" name="Google Shape;4463;p2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64" name="Google Shape;4464;p2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65" name="Google Shape;4465;p2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66" name="Google Shape;4466;p2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7" name="Google Shape;4467;p2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468" name="Google Shape;4468;p251"/>
          <p:cNvGrpSpPr/>
          <p:nvPr/>
        </p:nvGrpSpPr>
        <p:grpSpPr>
          <a:xfrm>
            <a:off x="457200" y="1237825"/>
            <a:ext cx="776900" cy="486300"/>
            <a:chOff x="457200" y="1466425"/>
            <a:chExt cx="776900" cy="486300"/>
          </a:xfrm>
        </p:grpSpPr>
        <p:sp>
          <p:nvSpPr>
            <p:cNvPr id="4469" name="Google Shape;4469;p25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4470" name="Google Shape;4470;p25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1" name="Google Shape;4471;p251"/>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2" name="Google Shape;4472;p25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3" name="Google Shape;4473;p251"/>
          <p:cNvGrpSpPr/>
          <p:nvPr/>
        </p:nvGrpSpPr>
        <p:grpSpPr>
          <a:xfrm>
            <a:off x="457200" y="1828900"/>
            <a:ext cx="776900" cy="486300"/>
            <a:chOff x="457200" y="1466425"/>
            <a:chExt cx="776900" cy="486300"/>
          </a:xfrm>
        </p:grpSpPr>
        <p:sp>
          <p:nvSpPr>
            <p:cNvPr id="4474" name="Google Shape;4474;p25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4475" name="Google Shape;4475;p25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6" name="Google Shape;4476;p25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7" name="Google Shape;4477;p251"/>
          <p:cNvGrpSpPr/>
          <p:nvPr/>
        </p:nvGrpSpPr>
        <p:grpSpPr>
          <a:xfrm>
            <a:off x="457200" y="2419975"/>
            <a:ext cx="776900" cy="486300"/>
            <a:chOff x="457200" y="1466425"/>
            <a:chExt cx="776900" cy="486300"/>
          </a:xfrm>
        </p:grpSpPr>
        <p:sp>
          <p:nvSpPr>
            <p:cNvPr id="4478" name="Google Shape;4478;p25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4479" name="Google Shape;4479;p25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0" name="Google Shape;4480;p25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251"/>
          <p:cNvGrpSpPr/>
          <p:nvPr/>
        </p:nvGrpSpPr>
        <p:grpSpPr>
          <a:xfrm>
            <a:off x="457200" y="3011050"/>
            <a:ext cx="776900" cy="486300"/>
            <a:chOff x="457200" y="1466425"/>
            <a:chExt cx="776900" cy="486300"/>
          </a:xfrm>
        </p:grpSpPr>
        <p:sp>
          <p:nvSpPr>
            <p:cNvPr id="4482" name="Google Shape;4482;p25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4483" name="Google Shape;4483;p25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4" name="Google Shape;4484;p25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5" name="Google Shape;4485;p251"/>
          <p:cNvGrpSpPr/>
          <p:nvPr/>
        </p:nvGrpSpPr>
        <p:grpSpPr>
          <a:xfrm>
            <a:off x="457200" y="3602137"/>
            <a:ext cx="776900" cy="486300"/>
            <a:chOff x="457200" y="1466425"/>
            <a:chExt cx="776900" cy="486300"/>
          </a:xfrm>
        </p:grpSpPr>
        <p:sp>
          <p:nvSpPr>
            <p:cNvPr id="4486" name="Google Shape;4486;p25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4487" name="Google Shape;4487;p25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25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251"/>
          <p:cNvGrpSpPr/>
          <p:nvPr/>
        </p:nvGrpSpPr>
        <p:grpSpPr>
          <a:xfrm>
            <a:off x="457200" y="4193262"/>
            <a:ext cx="776900" cy="486300"/>
            <a:chOff x="457200" y="1466425"/>
            <a:chExt cx="776900" cy="486300"/>
          </a:xfrm>
        </p:grpSpPr>
        <p:sp>
          <p:nvSpPr>
            <p:cNvPr id="4490" name="Google Shape;4490;p25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4491" name="Google Shape;4491;p25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2" name="Google Shape;4492;p251"/>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3" name="Google Shape;4493;p251"/>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4" name="Google Shape;4494;p25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5" name="Google Shape;4495;p251"/>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6" name="Google Shape;4496;p251"/>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4497"/>
        <p:cNvGrpSpPr/>
        <p:nvPr/>
      </p:nvGrpSpPr>
      <p:grpSpPr>
        <a:xfrm>
          <a:off x="0" y="0"/>
          <a:ext cx="0" cy="0"/>
          <a:chOff x="0" y="0"/>
          <a:chExt cx="0" cy="0"/>
        </a:xfrm>
      </p:grpSpPr>
      <p:sp>
        <p:nvSpPr>
          <p:cNvPr id="4498" name="Google Shape;4498;p25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2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00" name="Google Shape;4500;p2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01" name="Google Shape;4501;p2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2" name="Google Shape;4502;p2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03" name="Google Shape;4503;p2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4" name="Google Shape;4504;p2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05" name="Google Shape;4505;p252"/>
          <p:cNvGrpSpPr/>
          <p:nvPr/>
        </p:nvGrpSpPr>
        <p:grpSpPr>
          <a:xfrm>
            <a:off x="457200" y="1237825"/>
            <a:ext cx="776900" cy="486300"/>
            <a:chOff x="457200" y="1466425"/>
            <a:chExt cx="776900" cy="486300"/>
          </a:xfrm>
        </p:grpSpPr>
        <p:sp>
          <p:nvSpPr>
            <p:cNvPr id="4506" name="Google Shape;4506;p25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4507" name="Google Shape;4507;p25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8" name="Google Shape;4508;p252"/>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09" name="Google Shape;4509;p25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0" name="Google Shape;4510;p252"/>
          <p:cNvGrpSpPr/>
          <p:nvPr/>
        </p:nvGrpSpPr>
        <p:grpSpPr>
          <a:xfrm>
            <a:off x="457200" y="1828900"/>
            <a:ext cx="776900" cy="486300"/>
            <a:chOff x="457200" y="1466425"/>
            <a:chExt cx="776900" cy="486300"/>
          </a:xfrm>
        </p:grpSpPr>
        <p:sp>
          <p:nvSpPr>
            <p:cNvPr id="4511" name="Google Shape;4511;p25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4512" name="Google Shape;4512;p25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3" name="Google Shape;4513;p25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252"/>
          <p:cNvGrpSpPr/>
          <p:nvPr/>
        </p:nvGrpSpPr>
        <p:grpSpPr>
          <a:xfrm>
            <a:off x="457200" y="2419975"/>
            <a:ext cx="776900" cy="486300"/>
            <a:chOff x="457200" y="1466425"/>
            <a:chExt cx="776900" cy="486300"/>
          </a:xfrm>
        </p:grpSpPr>
        <p:sp>
          <p:nvSpPr>
            <p:cNvPr id="4515" name="Google Shape;4515;p25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4516" name="Google Shape;4516;p25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25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8" name="Google Shape;4518;p252"/>
          <p:cNvGrpSpPr/>
          <p:nvPr/>
        </p:nvGrpSpPr>
        <p:grpSpPr>
          <a:xfrm>
            <a:off x="457200" y="3011050"/>
            <a:ext cx="776900" cy="486300"/>
            <a:chOff x="457200" y="1466425"/>
            <a:chExt cx="776900" cy="486300"/>
          </a:xfrm>
        </p:grpSpPr>
        <p:sp>
          <p:nvSpPr>
            <p:cNvPr id="4519" name="Google Shape;4519;p25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4520" name="Google Shape;4520;p25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1" name="Google Shape;4521;p25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252"/>
          <p:cNvGrpSpPr/>
          <p:nvPr/>
        </p:nvGrpSpPr>
        <p:grpSpPr>
          <a:xfrm>
            <a:off x="457200" y="3602137"/>
            <a:ext cx="776900" cy="486300"/>
            <a:chOff x="457200" y="1466425"/>
            <a:chExt cx="776900" cy="486300"/>
          </a:xfrm>
        </p:grpSpPr>
        <p:sp>
          <p:nvSpPr>
            <p:cNvPr id="4523" name="Google Shape;4523;p25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4524" name="Google Shape;4524;p25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5" name="Google Shape;4525;p25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6" name="Google Shape;4526;p252"/>
          <p:cNvGrpSpPr/>
          <p:nvPr/>
        </p:nvGrpSpPr>
        <p:grpSpPr>
          <a:xfrm>
            <a:off x="457200" y="4193262"/>
            <a:ext cx="776900" cy="486300"/>
            <a:chOff x="457200" y="1466425"/>
            <a:chExt cx="776900" cy="486300"/>
          </a:xfrm>
        </p:grpSpPr>
        <p:sp>
          <p:nvSpPr>
            <p:cNvPr id="4527" name="Google Shape;4527;p25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4528" name="Google Shape;4528;p25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9" name="Google Shape;4529;p252"/>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30" name="Google Shape;4530;p252"/>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31" name="Google Shape;4531;p25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32" name="Google Shape;4532;p252"/>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33" name="Google Shape;4533;p252"/>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4534"/>
        <p:cNvGrpSpPr/>
        <p:nvPr/>
      </p:nvGrpSpPr>
      <p:grpSpPr>
        <a:xfrm>
          <a:off x="0" y="0"/>
          <a:ext cx="0" cy="0"/>
          <a:chOff x="0" y="0"/>
          <a:chExt cx="0" cy="0"/>
        </a:xfrm>
      </p:grpSpPr>
      <p:sp>
        <p:nvSpPr>
          <p:cNvPr id="4535" name="Google Shape;4535;p253"/>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37" name="Google Shape;4537;p2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38" name="Google Shape;4538;p2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39" name="Google Shape;4539;p2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40" name="Google Shape;4540;p2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41" name="Google Shape;4541;p2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42" name="Google Shape;4542;p253"/>
          <p:cNvGrpSpPr/>
          <p:nvPr/>
        </p:nvGrpSpPr>
        <p:grpSpPr>
          <a:xfrm>
            <a:off x="457222" y="1149803"/>
            <a:ext cx="713194" cy="446423"/>
            <a:chOff x="457200" y="1466425"/>
            <a:chExt cx="776900" cy="486300"/>
          </a:xfrm>
        </p:grpSpPr>
        <p:sp>
          <p:nvSpPr>
            <p:cNvPr id="4543" name="Google Shape;4543;p25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544" name="Google Shape;4544;p25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5" name="Google Shape;4545;p253"/>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6" name="Google Shape;4546;p253"/>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7" name="Google Shape;4547;p253"/>
          <p:cNvGrpSpPr/>
          <p:nvPr/>
        </p:nvGrpSpPr>
        <p:grpSpPr>
          <a:xfrm>
            <a:off x="457222" y="1672428"/>
            <a:ext cx="713194" cy="446423"/>
            <a:chOff x="457200" y="1466425"/>
            <a:chExt cx="776900" cy="486300"/>
          </a:xfrm>
        </p:grpSpPr>
        <p:sp>
          <p:nvSpPr>
            <p:cNvPr id="4548" name="Google Shape;4548;p25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549" name="Google Shape;4549;p25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0" name="Google Shape;4550;p253"/>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51" name="Google Shape;4551;p253"/>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2" name="Google Shape;4552;p253"/>
          <p:cNvGrpSpPr/>
          <p:nvPr/>
        </p:nvGrpSpPr>
        <p:grpSpPr>
          <a:xfrm>
            <a:off x="457197" y="2195578"/>
            <a:ext cx="713194" cy="446423"/>
            <a:chOff x="457200" y="1466425"/>
            <a:chExt cx="776900" cy="486300"/>
          </a:xfrm>
        </p:grpSpPr>
        <p:sp>
          <p:nvSpPr>
            <p:cNvPr id="4553" name="Google Shape;4553;p25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554" name="Google Shape;4554;p25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5" name="Google Shape;4555;p253"/>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56" name="Google Shape;4556;p253"/>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7" name="Google Shape;4557;p253"/>
          <p:cNvGrpSpPr/>
          <p:nvPr/>
        </p:nvGrpSpPr>
        <p:grpSpPr>
          <a:xfrm>
            <a:off x="457197" y="2718203"/>
            <a:ext cx="713194" cy="446423"/>
            <a:chOff x="457200" y="1466425"/>
            <a:chExt cx="776900" cy="486300"/>
          </a:xfrm>
        </p:grpSpPr>
        <p:sp>
          <p:nvSpPr>
            <p:cNvPr id="4558" name="Google Shape;4558;p25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559" name="Google Shape;4559;p25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0" name="Google Shape;4560;p253"/>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61" name="Google Shape;4561;p253"/>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2" name="Google Shape;4562;p253"/>
          <p:cNvGrpSpPr/>
          <p:nvPr/>
        </p:nvGrpSpPr>
        <p:grpSpPr>
          <a:xfrm>
            <a:off x="457222" y="3240828"/>
            <a:ext cx="713194" cy="446423"/>
            <a:chOff x="457200" y="1466425"/>
            <a:chExt cx="776900" cy="486300"/>
          </a:xfrm>
        </p:grpSpPr>
        <p:sp>
          <p:nvSpPr>
            <p:cNvPr id="4563" name="Google Shape;4563;p25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564" name="Google Shape;4564;p25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5" name="Google Shape;4565;p253"/>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66" name="Google Shape;4566;p253"/>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7" name="Google Shape;4567;p253"/>
          <p:cNvGrpSpPr/>
          <p:nvPr/>
        </p:nvGrpSpPr>
        <p:grpSpPr>
          <a:xfrm>
            <a:off x="457222" y="3763453"/>
            <a:ext cx="713194" cy="446423"/>
            <a:chOff x="457200" y="1466425"/>
            <a:chExt cx="776900" cy="486300"/>
          </a:xfrm>
        </p:grpSpPr>
        <p:sp>
          <p:nvSpPr>
            <p:cNvPr id="4568" name="Google Shape;4568;p25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569" name="Google Shape;4569;p25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0" name="Google Shape;4570;p253"/>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1" name="Google Shape;4571;p253"/>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2" name="Google Shape;4572;p253"/>
          <p:cNvGrpSpPr/>
          <p:nvPr/>
        </p:nvGrpSpPr>
        <p:grpSpPr>
          <a:xfrm>
            <a:off x="457222" y="4311603"/>
            <a:ext cx="713194" cy="446423"/>
            <a:chOff x="457200" y="1466425"/>
            <a:chExt cx="776900" cy="486300"/>
          </a:xfrm>
        </p:grpSpPr>
        <p:sp>
          <p:nvSpPr>
            <p:cNvPr id="4573" name="Google Shape;4573;p25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74" name="Google Shape;4574;p25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5" name="Google Shape;4575;p253"/>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4576"/>
        <p:cNvGrpSpPr/>
        <p:nvPr/>
      </p:nvGrpSpPr>
      <p:grpSpPr>
        <a:xfrm>
          <a:off x="0" y="0"/>
          <a:ext cx="0" cy="0"/>
          <a:chOff x="0" y="0"/>
          <a:chExt cx="0" cy="0"/>
        </a:xfrm>
      </p:grpSpPr>
      <p:sp>
        <p:nvSpPr>
          <p:cNvPr id="4577" name="Google Shape;4577;p2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8" name="Google Shape;4578;p2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79" name="Google Shape;4579;p2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80" name="Google Shape;4580;p2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81" name="Google Shape;4581;p2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82" name="Google Shape;4582;p2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3" name="Google Shape;4583;p25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4" name="Google Shape;4584;p254"/>
          <p:cNvGrpSpPr/>
          <p:nvPr/>
        </p:nvGrpSpPr>
        <p:grpSpPr>
          <a:xfrm>
            <a:off x="457427" y="3873038"/>
            <a:ext cx="602564" cy="377174"/>
            <a:chOff x="457200" y="1466425"/>
            <a:chExt cx="776900" cy="486300"/>
          </a:xfrm>
        </p:grpSpPr>
        <p:sp>
          <p:nvSpPr>
            <p:cNvPr id="4585" name="Google Shape;4585;p25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86" name="Google Shape;4586;p25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7" name="Google Shape;4587;p25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8" name="Google Shape;4588;p25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9" name="Google Shape;4589;p254"/>
          <p:cNvGrpSpPr/>
          <p:nvPr/>
        </p:nvGrpSpPr>
        <p:grpSpPr>
          <a:xfrm>
            <a:off x="457315" y="4311142"/>
            <a:ext cx="602564" cy="377174"/>
            <a:chOff x="457200" y="1466425"/>
            <a:chExt cx="776900" cy="486300"/>
          </a:xfrm>
        </p:grpSpPr>
        <p:sp>
          <p:nvSpPr>
            <p:cNvPr id="4590" name="Google Shape;4590;p25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91" name="Google Shape;4591;p25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2" name="Google Shape;4592;p25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3" name="Google Shape;4593;p25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4" name="Google Shape;4594;p254"/>
          <p:cNvGrpSpPr/>
          <p:nvPr/>
        </p:nvGrpSpPr>
        <p:grpSpPr>
          <a:xfrm>
            <a:off x="457377" y="2996663"/>
            <a:ext cx="602564" cy="377174"/>
            <a:chOff x="457200" y="1466425"/>
            <a:chExt cx="776900" cy="486300"/>
          </a:xfrm>
        </p:grpSpPr>
        <p:sp>
          <p:nvSpPr>
            <p:cNvPr id="4595" name="Google Shape;4595;p25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596" name="Google Shape;4596;p25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7" name="Google Shape;4597;p25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8" name="Google Shape;4598;p25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9" name="Google Shape;4599;p254"/>
          <p:cNvGrpSpPr/>
          <p:nvPr/>
        </p:nvGrpSpPr>
        <p:grpSpPr>
          <a:xfrm>
            <a:off x="457265" y="3434767"/>
            <a:ext cx="602564" cy="377174"/>
            <a:chOff x="457200" y="1466425"/>
            <a:chExt cx="776900" cy="486300"/>
          </a:xfrm>
        </p:grpSpPr>
        <p:sp>
          <p:nvSpPr>
            <p:cNvPr id="4600" name="Google Shape;4600;p25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01" name="Google Shape;4601;p25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2" name="Google Shape;4602;p25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03" name="Google Shape;4603;p25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4" name="Google Shape;4604;p254"/>
          <p:cNvGrpSpPr/>
          <p:nvPr/>
        </p:nvGrpSpPr>
        <p:grpSpPr>
          <a:xfrm>
            <a:off x="457402" y="2135288"/>
            <a:ext cx="602564" cy="377174"/>
            <a:chOff x="457200" y="1466425"/>
            <a:chExt cx="776900" cy="486300"/>
          </a:xfrm>
        </p:grpSpPr>
        <p:sp>
          <p:nvSpPr>
            <p:cNvPr id="4605" name="Google Shape;4605;p25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606" name="Google Shape;4606;p25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7" name="Google Shape;4607;p254"/>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08" name="Google Shape;4608;p25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9" name="Google Shape;4609;p254"/>
          <p:cNvGrpSpPr/>
          <p:nvPr/>
        </p:nvGrpSpPr>
        <p:grpSpPr>
          <a:xfrm>
            <a:off x="457290" y="2573392"/>
            <a:ext cx="602564" cy="377174"/>
            <a:chOff x="457200" y="1466425"/>
            <a:chExt cx="776900" cy="486300"/>
          </a:xfrm>
        </p:grpSpPr>
        <p:sp>
          <p:nvSpPr>
            <p:cNvPr id="4610" name="Google Shape;4610;p25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611" name="Google Shape;4611;p25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2" name="Google Shape;4612;p254"/>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13" name="Google Shape;4613;p25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4" name="Google Shape;4614;p254"/>
          <p:cNvGrpSpPr/>
          <p:nvPr/>
        </p:nvGrpSpPr>
        <p:grpSpPr>
          <a:xfrm>
            <a:off x="457352" y="1258913"/>
            <a:ext cx="602564" cy="377174"/>
            <a:chOff x="457200" y="1466425"/>
            <a:chExt cx="776900" cy="486300"/>
          </a:xfrm>
        </p:grpSpPr>
        <p:sp>
          <p:nvSpPr>
            <p:cNvPr id="4615" name="Google Shape;4615;p25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616" name="Google Shape;4616;p25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7" name="Google Shape;4617;p254"/>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18" name="Google Shape;4618;p25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9" name="Google Shape;4619;p254"/>
          <p:cNvGrpSpPr/>
          <p:nvPr/>
        </p:nvGrpSpPr>
        <p:grpSpPr>
          <a:xfrm>
            <a:off x="457240" y="1697017"/>
            <a:ext cx="602564" cy="377174"/>
            <a:chOff x="457200" y="1466425"/>
            <a:chExt cx="776900" cy="486300"/>
          </a:xfrm>
        </p:grpSpPr>
        <p:sp>
          <p:nvSpPr>
            <p:cNvPr id="4620" name="Google Shape;4620;p25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621" name="Google Shape;4621;p25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2" name="Google Shape;4622;p254"/>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393"/>
        <p:cNvGrpSpPr/>
        <p:nvPr/>
      </p:nvGrpSpPr>
      <p:grpSpPr>
        <a:xfrm>
          <a:off x="0" y="0"/>
          <a:ext cx="0" cy="0"/>
          <a:chOff x="0" y="0"/>
          <a:chExt cx="0" cy="0"/>
        </a:xfrm>
      </p:grpSpPr>
      <p:sp>
        <p:nvSpPr>
          <p:cNvPr id="394" name="Google Shape;394;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5" name="Google Shape;395;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6" name="Google Shape;396;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97" name="Google Shape;397;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8" name="Google Shape;398;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9" name="Google Shape;399;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 name="Google Shape;400;p2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26"/>
          <p:cNvGrpSpPr/>
          <p:nvPr/>
        </p:nvGrpSpPr>
        <p:grpSpPr>
          <a:xfrm>
            <a:off x="457427" y="3873038"/>
            <a:ext cx="602564" cy="377174"/>
            <a:chOff x="457200" y="1466425"/>
            <a:chExt cx="776900" cy="486300"/>
          </a:xfrm>
        </p:grpSpPr>
        <p:sp>
          <p:nvSpPr>
            <p:cNvPr id="402" name="Google Shape;402;p2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3" name="Google Shape;403;p2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2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 name="Google Shape;405;p2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26"/>
          <p:cNvGrpSpPr/>
          <p:nvPr/>
        </p:nvGrpSpPr>
        <p:grpSpPr>
          <a:xfrm>
            <a:off x="457315" y="4311142"/>
            <a:ext cx="602564" cy="377174"/>
            <a:chOff x="457200" y="1466425"/>
            <a:chExt cx="776900" cy="486300"/>
          </a:xfrm>
        </p:grpSpPr>
        <p:sp>
          <p:nvSpPr>
            <p:cNvPr id="407" name="Google Shape;407;p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8" name="Google Shape;408;p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2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2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 name="Google Shape;411;p26"/>
          <p:cNvGrpSpPr/>
          <p:nvPr/>
        </p:nvGrpSpPr>
        <p:grpSpPr>
          <a:xfrm>
            <a:off x="457377" y="2996663"/>
            <a:ext cx="602564" cy="377174"/>
            <a:chOff x="457200" y="1466425"/>
            <a:chExt cx="776900" cy="486300"/>
          </a:xfrm>
        </p:grpSpPr>
        <p:sp>
          <p:nvSpPr>
            <p:cNvPr id="412" name="Google Shape;412;p2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3" name="Google Shape;413;p2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2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5" name="Google Shape;415;p2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26"/>
          <p:cNvGrpSpPr/>
          <p:nvPr/>
        </p:nvGrpSpPr>
        <p:grpSpPr>
          <a:xfrm>
            <a:off x="457265" y="3434767"/>
            <a:ext cx="602564" cy="377174"/>
            <a:chOff x="457200" y="1466425"/>
            <a:chExt cx="776900" cy="486300"/>
          </a:xfrm>
        </p:grpSpPr>
        <p:sp>
          <p:nvSpPr>
            <p:cNvPr id="417" name="Google Shape;417;p2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8" name="Google Shape;418;p2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2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0" name="Google Shape;420;p2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p26"/>
          <p:cNvGrpSpPr/>
          <p:nvPr/>
        </p:nvGrpSpPr>
        <p:grpSpPr>
          <a:xfrm>
            <a:off x="457402" y="2135288"/>
            <a:ext cx="602564" cy="377174"/>
            <a:chOff x="457200" y="1466425"/>
            <a:chExt cx="776900" cy="486300"/>
          </a:xfrm>
        </p:grpSpPr>
        <p:sp>
          <p:nvSpPr>
            <p:cNvPr id="422" name="Google Shape;422;p2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3" name="Google Shape;423;p2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2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 name="Google Shape;425;p2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26"/>
          <p:cNvGrpSpPr/>
          <p:nvPr/>
        </p:nvGrpSpPr>
        <p:grpSpPr>
          <a:xfrm>
            <a:off x="457290" y="2573392"/>
            <a:ext cx="602564" cy="377174"/>
            <a:chOff x="457200" y="1466425"/>
            <a:chExt cx="776900" cy="486300"/>
          </a:xfrm>
        </p:grpSpPr>
        <p:sp>
          <p:nvSpPr>
            <p:cNvPr id="427" name="Google Shape;427;p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8" name="Google Shape;428;p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2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0" name="Google Shape;430;p2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26"/>
          <p:cNvGrpSpPr/>
          <p:nvPr/>
        </p:nvGrpSpPr>
        <p:grpSpPr>
          <a:xfrm>
            <a:off x="457352" y="1258913"/>
            <a:ext cx="602564" cy="377174"/>
            <a:chOff x="457200" y="1466425"/>
            <a:chExt cx="776900" cy="486300"/>
          </a:xfrm>
        </p:grpSpPr>
        <p:sp>
          <p:nvSpPr>
            <p:cNvPr id="432" name="Google Shape;432;p2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3" name="Google Shape;433;p2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2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5" name="Google Shape;435;p2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26"/>
          <p:cNvGrpSpPr/>
          <p:nvPr/>
        </p:nvGrpSpPr>
        <p:grpSpPr>
          <a:xfrm>
            <a:off x="457240" y="1697017"/>
            <a:ext cx="602564" cy="377174"/>
            <a:chOff x="457200" y="1466425"/>
            <a:chExt cx="776900" cy="486300"/>
          </a:xfrm>
        </p:grpSpPr>
        <p:sp>
          <p:nvSpPr>
            <p:cNvPr id="437" name="Google Shape;437;p2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8" name="Google Shape;438;p2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2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4623"/>
        <p:cNvGrpSpPr/>
        <p:nvPr/>
      </p:nvGrpSpPr>
      <p:grpSpPr>
        <a:xfrm>
          <a:off x="0" y="0"/>
          <a:ext cx="0" cy="0"/>
          <a:chOff x="0" y="0"/>
          <a:chExt cx="0" cy="0"/>
        </a:xfrm>
      </p:grpSpPr>
      <p:sp>
        <p:nvSpPr>
          <p:cNvPr id="4624" name="Google Shape;4624;p2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5" name="Google Shape;4625;p2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26" name="Google Shape;4626;p2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27" name="Google Shape;4627;p2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8" name="Google Shape;4628;p2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29" name="Google Shape;4629;p2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0" name="Google Shape;4630;p25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1" name="Google Shape;4631;p255"/>
          <p:cNvGrpSpPr/>
          <p:nvPr/>
        </p:nvGrpSpPr>
        <p:grpSpPr>
          <a:xfrm>
            <a:off x="457427" y="3873038"/>
            <a:ext cx="602564" cy="377174"/>
            <a:chOff x="457200" y="1466425"/>
            <a:chExt cx="776900" cy="486300"/>
          </a:xfrm>
        </p:grpSpPr>
        <p:sp>
          <p:nvSpPr>
            <p:cNvPr id="4632" name="Google Shape;4632;p25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633" name="Google Shape;4633;p25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4" name="Google Shape;4634;p25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5" name="Google Shape;4635;p25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6" name="Google Shape;4636;p255"/>
          <p:cNvGrpSpPr/>
          <p:nvPr/>
        </p:nvGrpSpPr>
        <p:grpSpPr>
          <a:xfrm>
            <a:off x="457315" y="4311142"/>
            <a:ext cx="602564" cy="377174"/>
            <a:chOff x="457200" y="1466425"/>
            <a:chExt cx="776900" cy="486300"/>
          </a:xfrm>
        </p:grpSpPr>
        <p:sp>
          <p:nvSpPr>
            <p:cNvPr id="4637" name="Google Shape;4637;p25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638" name="Google Shape;4638;p25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9" name="Google Shape;4639;p25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0" name="Google Shape;4640;p25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1" name="Google Shape;4641;p255"/>
          <p:cNvGrpSpPr/>
          <p:nvPr/>
        </p:nvGrpSpPr>
        <p:grpSpPr>
          <a:xfrm>
            <a:off x="457377" y="2996663"/>
            <a:ext cx="602564" cy="377174"/>
            <a:chOff x="457200" y="1466425"/>
            <a:chExt cx="776900" cy="486300"/>
          </a:xfrm>
        </p:grpSpPr>
        <p:sp>
          <p:nvSpPr>
            <p:cNvPr id="4642" name="Google Shape;4642;p25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43" name="Google Shape;4643;p25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4" name="Google Shape;4644;p25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5" name="Google Shape;4645;p25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6" name="Google Shape;4646;p255"/>
          <p:cNvGrpSpPr/>
          <p:nvPr/>
        </p:nvGrpSpPr>
        <p:grpSpPr>
          <a:xfrm>
            <a:off x="457265" y="3434767"/>
            <a:ext cx="602564" cy="377174"/>
            <a:chOff x="457200" y="1466425"/>
            <a:chExt cx="776900" cy="486300"/>
          </a:xfrm>
        </p:grpSpPr>
        <p:sp>
          <p:nvSpPr>
            <p:cNvPr id="4647" name="Google Shape;4647;p25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48" name="Google Shape;4648;p25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9" name="Google Shape;4649;p25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50" name="Google Shape;4650;p25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1" name="Google Shape;4651;p255"/>
          <p:cNvGrpSpPr/>
          <p:nvPr/>
        </p:nvGrpSpPr>
        <p:grpSpPr>
          <a:xfrm>
            <a:off x="457402" y="2135288"/>
            <a:ext cx="602564" cy="377174"/>
            <a:chOff x="457200" y="1466425"/>
            <a:chExt cx="776900" cy="486300"/>
          </a:xfrm>
        </p:grpSpPr>
        <p:sp>
          <p:nvSpPr>
            <p:cNvPr id="4652" name="Google Shape;4652;p25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653" name="Google Shape;4653;p25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4" name="Google Shape;4654;p255"/>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55" name="Google Shape;4655;p25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6" name="Google Shape;4656;p255"/>
          <p:cNvGrpSpPr/>
          <p:nvPr/>
        </p:nvGrpSpPr>
        <p:grpSpPr>
          <a:xfrm>
            <a:off x="457290" y="2573392"/>
            <a:ext cx="602564" cy="377174"/>
            <a:chOff x="457200" y="1466425"/>
            <a:chExt cx="776900" cy="486300"/>
          </a:xfrm>
        </p:grpSpPr>
        <p:sp>
          <p:nvSpPr>
            <p:cNvPr id="4657" name="Google Shape;4657;p25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658" name="Google Shape;4658;p25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9" name="Google Shape;4659;p255"/>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0" name="Google Shape;4660;p25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1" name="Google Shape;4661;p255"/>
          <p:cNvGrpSpPr/>
          <p:nvPr/>
        </p:nvGrpSpPr>
        <p:grpSpPr>
          <a:xfrm>
            <a:off x="457352" y="1258913"/>
            <a:ext cx="602564" cy="377174"/>
            <a:chOff x="457200" y="1466425"/>
            <a:chExt cx="776900" cy="486300"/>
          </a:xfrm>
        </p:grpSpPr>
        <p:sp>
          <p:nvSpPr>
            <p:cNvPr id="4662" name="Google Shape;4662;p25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663" name="Google Shape;4663;p25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4" name="Google Shape;4664;p255"/>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5" name="Google Shape;4665;p25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6" name="Google Shape;4666;p255"/>
          <p:cNvGrpSpPr/>
          <p:nvPr/>
        </p:nvGrpSpPr>
        <p:grpSpPr>
          <a:xfrm>
            <a:off x="457240" y="1697017"/>
            <a:ext cx="602564" cy="377174"/>
            <a:chOff x="457200" y="1466425"/>
            <a:chExt cx="776900" cy="486300"/>
          </a:xfrm>
        </p:grpSpPr>
        <p:sp>
          <p:nvSpPr>
            <p:cNvPr id="4667" name="Google Shape;4667;p25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668" name="Google Shape;4668;p25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9" name="Google Shape;4669;p255"/>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4670"/>
        <p:cNvGrpSpPr/>
        <p:nvPr/>
      </p:nvGrpSpPr>
      <p:grpSpPr>
        <a:xfrm>
          <a:off x="0" y="0"/>
          <a:ext cx="0" cy="0"/>
          <a:chOff x="0" y="0"/>
          <a:chExt cx="0" cy="0"/>
        </a:xfrm>
      </p:grpSpPr>
      <p:sp>
        <p:nvSpPr>
          <p:cNvPr id="4671" name="Google Shape;4671;p2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2" name="Google Shape;4672;p2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3" name="Google Shape;4673;p2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74" name="Google Shape;4674;p2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75" name="Google Shape;4675;p2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76" name="Google Shape;4676;p2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7" name="Google Shape;4677;p256"/>
          <p:cNvSpPr/>
          <p:nvPr/>
        </p:nvSpPr>
        <p:spPr>
          <a:xfrm flipH="1">
            <a:off x="495551" y="1861575"/>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256"/>
          <p:cNvSpPr txBox="1">
            <a:spLocks noGrp="1"/>
          </p:cNvSpPr>
          <p:nvPr>
            <p:ph type="subTitle" idx="3"/>
          </p:nvPr>
        </p:nvSpPr>
        <p:spPr>
          <a:xfrm>
            <a:off x="495675" y="1861619"/>
            <a:ext cx="2391300" cy="7755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9" name="Google Shape;4679;p256"/>
          <p:cNvSpPr/>
          <p:nvPr/>
        </p:nvSpPr>
        <p:spPr>
          <a:xfrm flipH="1">
            <a:off x="3367305" y="1861575"/>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256"/>
          <p:cNvSpPr txBox="1">
            <a:spLocks noGrp="1"/>
          </p:cNvSpPr>
          <p:nvPr>
            <p:ph type="subTitle" idx="4"/>
          </p:nvPr>
        </p:nvSpPr>
        <p:spPr>
          <a:xfrm>
            <a:off x="3367429" y="1861622"/>
            <a:ext cx="2391300" cy="9315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81" name="Google Shape;4681;p256"/>
          <p:cNvSpPr/>
          <p:nvPr/>
        </p:nvSpPr>
        <p:spPr>
          <a:xfrm flipH="1">
            <a:off x="6219850" y="1861722"/>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256"/>
          <p:cNvSpPr txBox="1">
            <a:spLocks noGrp="1"/>
          </p:cNvSpPr>
          <p:nvPr>
            <p:ph type="subTitle" idx="5"/>
          </p:nvPr>
        </p:nvSpPr>
        <p:spPr>
          <a:xfrm>
            <a:off x="6219974" y="1861884"/>
            <a:ext cx="2391300" cy="9315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83" name="Google Shape;4683;p256"/>
          <p:cNvSpPr/>
          <p:nvPr/>
        </p:nvSpPr>
        <p:spPr>
          <a:xfrm flipH="1">
            <a:off x="495551" y="2465778"/>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256"/>
          <p:cNvSpPr/>
          <p:nvPr/>
        </p:nvSpPr>
        <p:spPr>
          <a:xfrm flipH="1">
            <a:off x="3367305" y="2465778"/>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256"/>
          <p:cNvSpPr/>
          <p:nvPr/>
        </p:nvSpPr>
        <p:spPr>
          <a:xfrm flipH="1">
            <a:off x="6219850" y="2465926"/>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256"/>
          <p:cNvSpPr/>
          <p:nvPr/>
        </p:nvSpPr>
        <p:spPr>
          <a:xfrm flipH="1">
            <a:off x="495551" y="3064957"/>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256"/>
          <p:cNvSpPr/>
          <p:nvPr/>
        </p:nvSpPr>
        <p:spPr>
          <a:xfrm flipH="1">
            <a:off x="3367305" y="3064957"/>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256"/>
          <p:cNvSpPr/>
          <p:nvPr/>
        </p:nvSpPr>
        <p:spPr>
          <a:xfrm flipH="1">
            <a:off x="6219850" y="3065105"/>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256"/>
          <p:cNvSpPr txBox="1">
            <a:spLocks noGrp="1"/>
          </p:cNvSpPr>
          <p:nvPr>
            <p:ph type="subTitle" idx="6"/>
          </p:nvPr>
        </p:nvSpPr>
        <p:spPr>
          <a:xfrm>
            <a:off x="495675" y="2380682"/>
            <a:ext cx="2391300" cy="7755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0" name="Google Shape;4690;p256"/>
          <p:cNvSpPr txBox="1">
            <a:spLocks noGrp="1"/>
          </p:cNvSpPr>
          <p:nvPr>
            <p:ph type="subTitle" idx="7"/>
          </p:nvPr>
        </p:nvSpPr>
        <p:spPr>
          <a:xfrm>
            <a:off x="3367429" y="2380685"/>
            <a:ext cx="2391300" cy="9315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1" name="Google Shape;4691;p256"/>
          <p:cNvSpPr txBox="1">
            <a:spLocks noGrp="1"/>
          </p:cNvSpPr>
          <p:nvPr>
            <p:ph type="subTitle" idx="8"/>
          </p:nvPr>
        </p:nvSpPr>
        <p:spPr>
          <a:xfrm>
            <a:off x="6219974" y="2380948"/>
            <a:ext cx="2391300" cy="9315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2" name="Google Shape;4692;p256"/>
          <p:cNvSpPr txBox="1">
            <a:spLocks noGrp="1"/>
          </p:cNvSpPr>
          <p:nvPr>
            <p:ph type="subTitle" idx="9"/>
          </p:nvPr>
        </p:nvSpPr>
        <p:spPr>
          <a:xfrm>
            <a:off x="495675" y="2956534"/>
            <a:ext cx="2391300" cy="7755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3" name="Google Shape;4693;p256"/>
          <p:cNvSpPr txBox="1">
            <a:spLocks noGrp="1"/>
          </p:cNvSpPr>
          <p:nvPr>
            <p:ph type="subTitle" idx="13"/>
          </p:nvPr>
        </p:nvSpPr>
        <p:spPr>
          <a:xfrm>
            <a:off x="3367429" y="2956538"/>
            <a:ext cx="2391300" cy="9315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4" name="Google Shape;4694;p256"/>
          <p:cNvSpPr txBox="1">
            <a:spLocks noGrp="1"/>
          </p:cNvSpPr>
          <p:nvPr>
            <p:ph type="subTitle" idx="14"/>
          </p:nvPr>
        </p:nvSpPr>
        <p:spPr>
          <a:xfrm>
            <a:off x="6219974" y="2956800"/>
            <a:ext cx="2391300" cy="9315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4695"/>
        <p:cNvGrpSpPr/>
        <p:nvPr/>
      </p:nvGrpSpPr>
      <p:grpSpPr>
        <a:xfrm>
          <a:off x="0" y="0"/>
          <a:ext cx="0" cy="0"/>
          <a:chOff x="0" y="0"/>
          <a:chExt cx="0" cy="0"/>
        </a:xfrm>
      </p:grpSpPr>
      <p:pic>
        <p:nvPicPr>
          <p:cNvPr id="4696" name="Google Shape;4696;p25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97" name="Google Shape;4697;p257"/>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9" name="Google Shape;4699;p2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00" name="Google Shape;4700;p2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01" name="Google Shape;4701;p2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02" name="Google Shape;4702;p2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3" name="Google Shape;4703;p2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04" name="Google Shape;4704;p257"/>
          <p:cNvSpPr/>
          <p:nvPr/>
        </p:nvSpPr>
        <p:spPr>
          <a:xfrm>
            <a:off x="457206" y="1421303"/>
            <a:ext cx="533400" cy="4767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705" name="Google Shape;4705;p257"/>
          <p:cNvSpPr/>
          <p:nvPr/>
        </p:nvSpPr>
        <p:spPr>
          <a:xfrm rot="10800000">
            <a:off x="593369" y="1810088"/>
            <a:ext cx="261029" cy="144694"/>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257"/>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07" name="Google Shape;4707;p257"/>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08" name="Google Shape;4708;p257"/>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9" name="Google Shape;4709;p257"/>
          <p:cNvGrpSpPr/>
          <p:nvPr/>
        </p:nvGrpSpPr>
        <p:grpSpPr>
          <a:xfrm>
            <a:off x="4936306" y="1423553"/>
            <a:ext cx="533372" cy="533480"/>
            <a:chOff x="457200" y="1378813"/>
            <a:chExt cx="695400" cy="695450"/>
          </a:xfrm>
        </p:grpSpPr>
        <p:sp>
          <p:nvSpPr>
            <p:cNvPr id="4710" name="Google Shape;4710;p257"/>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711" name="Google Shape;4711;p257"/>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2" name="Google Shape;4712;p257"/>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3" name="Google Shape;4713;p257"/>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4" name="Google Shape;4714;p257"/>
          <p:cNvSpPr txBox="1">
            <a:spLocks noGrp="1"/>
          </p:cNvSpPr>
          <p:nvPr>
            <p:ph type="subTitle" idx="7"/>
          </p:nvPr>
        </p:nvSpPr>
        <p:spPr>
          <a:xfrm>
            <a:off x="457200" y="1399032"/>
            <a:ext cx="533400" cy="4767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sz="21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715" name="Google Shape;4715;p257"/>
          <p:cNvSpPr txBox="1">
            <a:spLocks noGrp="1"/>
          </p:cNvSpPr>
          <p:nvPr>
            <p:ph type="subTitle" idx="8"/>
          </p:nvPr>
        </p:nvSpPr>
        <p:spPr>
          <a:xfrm>
            <a:off x="4936275" y="1399032"/>
            <a:ext cx="533400" cy="5334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sz="2100">
                <a:solidFill>
                  <a:srgbClr val="FFFFFF"/>
                </a:solidFill>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4716"/>
        <p:cNvGrpSpPr/>
        <p:nvPr/>
      </p:nvGrpSpPr>
      <p:grpSpPr>
        <a:xfrm>
          <a:off x="0" y="0"/>
          <a:ext cx="0" cy="0"/>
          <a:chOff x="0" y="0"/>
          <a:chExt cx="0" cy="0"/>
        </a:xfrm>
      </p:grpSpPr>
      <p:sp>
        <p:nvSpPr>
          <p:cNvPr id="4717" name="Google Shape;4717;p2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8" name="Google Shape;4718;p2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19" name="Google Shape;4719;p2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20" name="Google Shape;4720;p2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21" name="Google Shape;4721;p2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22" name="Google Shape;4722;p2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3" name="Google Shape;4723;p258"/>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4" name="Google Shape;4724;p258"/>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258"/>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258"/>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258"/>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258"/>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29" name="Google Shape;4729;p258"/>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30" name="Google Shape;4730;p258"/>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258"/>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258"/>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258"/>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58"/>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35" name="Google Shape;4735;p258"/>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36" name="Google Shape;4736;p258"/>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258"/>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258"/>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39" name="Google Shape;4739;p258"/>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740" name="Google Shape;4740;p258"/>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41" name="Google Shape;4741;p258"/>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42" name="Google Shape;4742;p258"/>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4743"/>
        <p:cNvGrpSpPr/>
        <p:nvPr/>
      </p:nvGrpSpPr>
      <p:grpSpPr>
        <a:xfrm>
          <a:off x="0" y="0"/>
          <a:ext cx="0" cy="0"/>
          <a:chOff x="0" y="0"/>
          <a:chExt cx="0" cy="0"/>
        </a:xfrm>
      </p:grpSpPr>
      <p:sp>
        <p:nvSpPr>
          <p:cNvPr id="4744" name="Google Shape;4744;p25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2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46" name="Google Shape;4746;p2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47" name="Google Shape;4747;p2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48" name="Google Shape;4748;p2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49" name="Google Shape;4749;p2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50" name="Google Shape;4750;p2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51" name="Google Shape;4751;p25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52" name="Google Shape;4752;p25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25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25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25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56" name="Google Shape;4756;p25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57" name="Google Shape;4757;p25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758" name="Google Shape;4758;p25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4759" name="Google Shape;4759;p259"/>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4760" name="Google Shape;4760;p259"/>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4761" name="Google Shape;4761;p25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4762"/>
        <p:cNvGrpSpPr/>
        <p:nvPr/>
      </p:nvGrpSpPr>
      <p:grpSpPr>
        <a:xfrm>
          <a:off x="0" y="0"/>
          <a:ext cx="0" cy="0"/>
          <a:chOff x="0" y="0"/>
          <a:chExt cx="0" cy="0"/>
        </a:xfrm>
      </p:grpSpPr>
      <p:sp>
        <p:nvSpPr>
          <p:cNvPr id="4763" name="Google Shape;4763;p26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2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65" name="Google Shape;4765;p2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66" name="Google Shape;4766;p2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67" name="Google Shape;4767;p2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68" name="Google Shape;4768;p2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69" name="Google Shape;4769;p2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0" name="Google Shape;4770;p26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1" name="Google Shape;4771;p26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26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26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26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5" name="Google Shape;4775;p26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6" name="Google Shape;4776;p26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777" name="Google Shape;4777;p26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4778" name="Google Shape;4778;p260"/>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4779" name="Google Shape;4779;p260"/>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4780" name="Google Shape;4780;p26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4781"/>
        <p:cNvGrpSpPr/>
        <p:nvPr/>
      </p:nvGrpSpPr>
      <p:grpSpPr>
        <a:xfrm>
          <a:off x="0" y="0"/>
          <a:ext cx="0" cy="0"/>
          <a:chOff x="0" y="0"/>
          <a:chExt cx="0" cy="0"/>
        </a:xfrm>
      </p:grpSpPr>
      <p:sp>
        <p:nvSpPr>
          <p:cNvPr id="4782" name="Google Shape;4782;p26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2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84" name="Google Shape;4784;p2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85" name="Google Shape;4785;p2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86" name="Google Shape;4786;p2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87" name="Google Shape;4787;p2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88" name="Google Shape;4788;p2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89" name="Google Shape;4789;p26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0" name="Google Shape;4790;p26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26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26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26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4" name="Google Shape;4794;p26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5" name="Google Shape;4795;p26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796" name="Google Shape;4796;p261"/>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4797" name="Google Shape;4797;p261"/>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4798" name="Google Shape;4798;p261"/>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4799" name="Google Shape;4799;p261"/>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4800"/>
        <p:cNvGrpSpPr/>
        <p:nvPr/>
      </p:nvGrpSpPr>
      <p:grpSpPr>
        <a:xfrm>
          <a:off x="0" y="0"/>
          <a:ext cx="0" cy="0"/>
          <a:chOff x="0" y="0"/>
          <a:chExt cx="0" cy="0"/>
        </a:xfrm>
      </p:grpSpPr>
      <p:sp>
        <p:nvSpPr>
          <p:cNvPr id="4801" name="Google Shape;4801;p26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26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3" name="Google Shape;4803;p26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04" name="Google Shape;4804;p26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05" name="Google Shape;4805;p2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806" name="Google Shape;4806;p26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07" name="Google Shape;4807;p26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8" name="Google Shape;4808;p26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9" name="Google Shape;4809;p26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26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26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26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3" name="Google Shape;4813;p26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4" name="Google Shape;4814;p26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815" name="Google Shape;4815;p262"/>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4816" name="Google Shape;4816;p262"/>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4817" name="Google Shape;4817;p262"/>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4818" name="Google Shape;4818;p262"/>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4819"/>
        <p:cNvGrpSpPr/>
        <p:nvPr/>
      </p:nvGrpSpPr>
      <p:grpSpPr>
        <a:xfrm>
          <a:off x="0" y="0"/>
          <a:ext cx="0" cy="0"/>
          <a:chOff x="0" y="0"/>
          <a:chExt cx="0" cy="0"/>
        </a:xfrm>
      </p:grpSpPr>
      <p:sp>
        <p:nvSpPr>
          <p:cNvPr id="4820" name="Google Shape;4820;p26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26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2" name="Google Shape;4822;p26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23" name="Google Shape;4823;p26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24" name="Google Shape;4824;p2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825" name="Google Shape;4825;p26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26" name="Google Shape;4826;p26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7" name="Google Shape;4827;p26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8" name="Google Shape;4828;p26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26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26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26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2" name="Google Shape;4832;p26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3" name="Google Shape;4833;p26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4" name="Google Shape;4834;p26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26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836" name="Google Shape;4836;p26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sp>
        <p:nvSpPr>
          <p:cNvPr id="4837" name="Google Shape;4837;p263"/>
          <p:cNvSpPr/>
          <p:nvPr/>
        </p:nvSpPr>
        <p:spPr>
          <a:xfrm>
            <a:off x="429768" y="2010348"/>
            <a:ext cx="785566" cy="606900"/>
          </a:xfrm>
          <a:prstGeom prst="rect">
            <a:avLst/>
          </a:prstGeom>
          <a:noFill/>
          <a:ln>
            <a:noFill/>
          </a:ln>
        </p:spPr>
      </p:sp>
      <p:pic>
        <p:nvPicPr>
          <p:cNvPr id="4838" name="Google Shape;4838;p26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4839" name="Google Shape;4839;p263"/>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4840" name="Google Shape;4840;p26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4841"/>
        <p:cNvGrpSpPr/>
        <p:nvPr/>
      </p:nvGrpSpPr>
      <p:grpSpPr>
        <a:xfrm>
          <a:off x="0" y="0"/>
          <a:ext cx="0" cy="0"/>
          <a:chOff x="0" y="0"/>
          <a:chExt cx="0" cy="0"/>
        </a:xfrm>
      </p:grpSpPr>
      <p:sp>
        <p:nvSpPr>
          <p:cNvPr id="4842" name="Google Shape;4842;p26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26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44" name="Google Shape;4844;p26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45" name="Google Shape;4845;p26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46" name="Google Shape;4846;p2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847" name="Google Shape;4847;p26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48" name="Google Shape;4848;p26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49" name="Google Shape;4849;p26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50" name="Google Shape;4850;p26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26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26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26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54" name="Google Shape;4854;p26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55" name="Google Shape;4855;p26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56" name="Google Shape;4856;p26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26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858" name="Google Shape;4858;p26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4859" name="Google Shape;4859;p264"/>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4860" name="Google Shape;4860;p26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4861" name="Google Shape;4861;p264"/>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4862" name="Google Shape;4862;p26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440"/>
        <p:cNvGrpSpPr/>
        <p:nvPr/>
      </p:nvGrpSpPr>
      <p:grpSpPr>
        <a:xfrm>
          <a:off x="0" y="0"/>
          <a:ext cx="0" cy="0"/>
          <a:chOff x="0" y="0"/>
          <a:chExt cx="0" cy="0"/>
        </a:xfrm>
      </p:grpSpPr>
      <p:sp>
        <p:nvSpPr>
          <p:cNvPr id="441" name="Google Shape;441;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2" name="Google Shape;442;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3" name="Google Shape;443;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4" name="Google Shape;444;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5" name="Google Shape;445;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27"/>
          <p:cNvSpPr/>
          <p:nvPr/>
        </p:nvSpPr>
        <p:spPr>
          <a:xfrm flipH="1">
            <a:off x="495551" y="1861575"/>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txBox="1">
            <a:spLocks noGrp="1"/>
          </p:cNvSpPr>
          <p:nvPr>
            <p:ph type="subTitle" idx="3"/>
          </p:nvPr>
        </p:nvSpPr>
        <p:spPr>
          <a:xfrm>
            <a:off x="495675" y="1861619"/>
            <a:ext cx="2391300" cy="7755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27"/>
          <p:cNvSpPr/>
          <p:nvPr/>
        </p:nvSpPr>
        <p:spPr>
          <a:xfrm flipH="1">
            <a:off x="3367305" y="1861575"/>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txBox="1">
            <a:spLocks noGrp="1"/>
          </p:cNvSpPr>
          <p:nvPr>
            <p:ph type="subTitle" idx="4"/>
          </p:nvPr>
        </p:nvSpPr>
        <p:spPr>
          <a:xfrm>
            <a:off x="3367429" y="1861622"/>
            <a:ext cx="2391300" cy="9315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7"/>
          <p:cNvSpPr/>
          <p:nvPr/>
        </p:nvSpPr>
        <p:spPr>
          <a:xfrm flipH="1">
            <a:off x="6219850" y="1861722"/>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txBox="1">
            <a:spLocks noGrp="1"/>
          </p:cNvSpPr>
          <p:nvPr>
            <p:ph type="subTitle" idx="5"/>
          </p:nvPr>
        </p:nvSpPr>
        <p:spPr>
          <a:xfrm>
            <a:off x="6219974" y="1861884"/>
            <a:ext cx="2391300" cy="9315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3" name="Google Shape;453;p27"/>
          <p:cNvSpPr/>
          <p:nvPr/>
        </p:nvSpPr>
        <p:spPr>
          <a:xfrm flipH="1">
            <a:off x="495551" y="2465778"/>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flipH="1">
            <a:off x="3367305" y="2465778"/>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flipH="1">
            <a:off x="6219850" y="2465926"/>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flipH="1">
            <a:off x="495551" y="3064957"/>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flipH="1">
            <a:off x="3367305" y="3064957"/>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flipH="1">
            <a:off x="6219850" y="3065105"/>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txBox="1">
            <a:spLocks noGrp="1"/>
          </p:cNvSpPr>
          <p:nvPr>
            <p:ph type="subTitle" idx="6"/>
          </p:nvPr>
        </p:nvSpPr>
        <p:spPr>
          <a:xfrm>
            <a:off x="495675" y="2380682"/>
            <a:ext cx="2391300" cy="7755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0" name="Google Shape;460;p27"/>
          <p:cNvSpPr txBox="1">
            <a:spLocks noGrp="1"/>
          </p:cNvSpPr>
          <p:nvPr>
            <p:ph type="subTitle" idx="7"/>
          </p:nvPr>
        </p:nvSpPr>
        <p:spPr>
          <a:xfrm>
            <a:off x="3367429" y="2380685"/>
            <a:ext cx="2391300" cy="9315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1" name="Google Shape;461;p27"/>
          <p:cNvSpPr txBox="1">
            <a:spLocks noGrp="1"/>
          </p:cNvSpPr>
          <p:nvPr>
            <p:ph type="subTitle" idx="8"/>
          </p:nvPr>
        </p:nvSpPr>
        <p:spPr>
          <a:xfrm>
            <a:off x="6219974" y="2380948"/>
            <a:ext cx="2391300" cy="9315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27"/>
          <p:cNvSpPr txBox="1">
            <a:spLocks noGrp="1"/>
          </p:cNvSpPr>
          <p:nvPr>
            <p:ph type="subTitle" idx="9"/>
          </p:nvPr>
        </p:nvSpPr>
        <p:spPr>
          <a:xfrm>
            <a:off x="495675" y="2956534"/>
            <a:ext cx="2391300" cy="7755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7"/>
          <p:cNvSpPr txBox="1">
            <a:spLocks noGrp="1"/>
          </p:cNvSpPr>
          <p:nvPr>
            <p:ph type="subTitle" idx="13"/>
          </p:nvPr>
        </p:nvSpPr>
        <p:spPr>
          <a:xfrm>
            <a:off x="3367429" y="2956538"/>
            <a:ext cx="2391300" cy="9315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txBox="1">
            <a:spLocks noGrp="1"/>
          </p:cNvSpPr>
          <p:nvPr>
            <p:ph type="subTitle" idx="14"/>
          </p:nvPr>
        </p:nvSpPr>
        <p:spPr>
          <a:xfrm>
            <a:off x="6219974" y="2956800"/>
            <a:ext cx="2391300" cy="9315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4863"/>
        <p:cNvGrpSpPr/>
        <p:nvPr/>
      </p:nvGrpSpPr>
      <p:grpSpPr>
        <a:xfrm>
          <a:off x="0" y="0"/>
          <a:ext cx="0" cy="0"/>
          <a:chOff x="0" y="0"/>
          <a:chExt cx="0" cy="0"/>
        </a:xfrm>
      </p:grpSpPr>
      <p:sp>
        <p:nvSpPr>
          <p:cNvPr id="4864" name="Google Shape;4864;p26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2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66" name="Google Shape;4866;p2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67" name="Google Shape;4867;p2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68" name="Google Shape;4868;p2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869" name="Google Shape;4869;p2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70" name="Google Shape;4870;p26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1" name="Google Shape;4871;p26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2" name="Google Shape;4872;p26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26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26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26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6" name="Google Shape;4876;p26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7" name="Google Shape;4877;p26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8" name="Google Shape;4878;p26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26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880" name="Google Shape;4880;p265"/>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4881" name="Google Shape;4881;p265"/>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4882" name="Google Shape;4882;p265"/>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4883" name="Google Shape;4883;p265"/>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4884" name="Google Shape;4884;p265"/>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4885"/>
        <p:cNvGrpSpPr/>
        <p:nvPr/>
      </p:nvGrpSpPr>
      <p:grpSpPr>
        <a:xfrm>
          <a:off x="0" y="0"/>
          <a:ext cx="0" cy="0"/>
          <a:chOff x="0" y="0"/>
          <a:chExt cx="0" cy="0"/>
        </a:xfrm>
      </p:grpSpPr>
      <p:sp>
        <p:nvSpPr>
          <p:cNvPr id="4886" name="Google Shape;4886;p26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26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88" name="Google Shape;4888;p26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9" name="Google Shape;4889;p26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0" name="Google Shape;4890;p2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891" name="Google Shape;4891;p2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92" name="Google Shape;4892;p26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3" name="Google Shape;4893;p26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4" name="Google Shape;4894;p26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26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26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26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8" name="Google Shape;4898;p26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9" name="Google Shape;4899;p26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0" name="Google Shape;4900;p26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26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02" name="Google Shape;4902;p266"/>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4903" name="Google Shape;4903;p266"/>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4904" name="Google Shape;4904;p266"/>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sp>
        <p:nvSpPr>
          <p:cNvPr id="4905" name="Google Shape;4905;p266"/>
          <p:cNvSpPr/>
          <p:nvPr/>
        </p:nvSpPr>
        <p:spPr>
          <a:xfrm>
            <a:off x="429768" y="3392773"/>
            <a:ext cx="785566" cy="606900"/>
          </a:xfrm>
          <a:prstGeom prst="rect">
            <a:avLst/>
          </a:prstGeom>
          <a:noFill/>
          <a:ln>
            <a:noFill/>
          </a:ln>
        </p:spPr>
      </p:sp>
      <p:pic>
        <p:nvPicPr>
          <p:cNvPr id="4906" name="Google Shape;4906;p266"/>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4907"/>
        <p:cNvGrpSpPr/>
        <p:nvPr/>
      </p:nvGrpSpPr>
      <p:grpSpPr>
        <a:xfrm>
          <a:off x="0" y="0"/>
          <a:ext cx="0" cy="0"/>
          <a:chOff x="0" y="0"/>
          <a:chExt cx="0" cy="0"/>
        </a:xfrm>
      </p:grpSpPr>
      <p:sp>
        <p:nvSpPr>
          <p:cNvPr id="4908" name="Google Shape;4908;p26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26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10" name="Google Shape;4910;p26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11" name="Google Shape;4911;p2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12" name="Google Shape;4912;p2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13" name="Google Shape;4913;p2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4" name="Google Shape;4914;p26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15" name="Google Shape;4915;p26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16" name="Google Shape;4916;p26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26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26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26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26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26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2" name="Google Shape;4922;p26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3" name="Google Shape;4923;p26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4" name="Google Shape;4924;p26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5" name="Google Shape;4925;p26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26" name="Google Shape;4926;p26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4927" name="Google Shape;4927;p267"/>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4928" name="Google Shape;4928;p26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4929" name="Google Shape;4929;p267"/>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4930" name="Google Shape;4930;p26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sp>
        <p:nvSpPr>
          <p:cNvPr id="4931" name="Google Shape;4931;p267"/>
          <p:cNvSpPr/>
          <p:nvPr/>
        </p:nvSpPr>
        <p:spPr>
          <a:xfrm>
            <a:off x="429768" y="4203272"/>
            <a:ext cx="577805" cy="446400"/>
          </a:xfrm>
          <a:prstGeom prst="rect">
            <a:avLst/>
          </a:prstGeom>
          <a:noFill/>
          <a:ln>
            <a:noFill/>
          </a:ln>
        </p:spPr>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4932"/>
        <p:cNvGrpSpPr/>
        <p:nvPr/>
      </p:nvGrpSpPr>
      <p:grpSpPr>
        <a:xfrm>
          <a:off x="0" y="0"/>
          <a:ext cx="0" cy="0"/>
          <a:chOff x="0" y="0"/>
          <a:chExt cx="0" cy="0"/>
        </a:xfrm>
      </p:grpSpPr>
      <p:sp>
        <p:nvSpPr>
          <p:cNvPr id="4933" name="Google Shape;4933;p26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26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5" name="Google Shape;4935;p26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36" name="Google Shape;4936;p2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37" name="Google Shape;4937;p2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38" name="Google Shape;4938;p2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39" name="Google Shape;4939;p26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0" name="Google Shape;4940;p26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1" name="Google Shape;4941;p26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26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26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26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26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26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7" name="Google Shape;4947;p26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8" name="Google Shape;4948;p26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9" name="Google Shape;4949;p26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50" name="Google Shape;4950;p26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51" name="Google Shape;4951;p26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4952" name="Google Shape;4952;p268"/>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4953" name="Google Shape;4953;p26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4954" name="Google Shape;4954;p268"/>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4955" name="Google Shape;4955;p26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4956" name="Google Shape;4956;p268"/>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4957"/>
        <p:cNvGrpSpPr/>
        <p:nvPr/>
      </p:nvGrpSpPr>
      <p:grpSpPr>
        <a:xfrm>
          <a:off x="0" y="0"/>
          <a:ext cx="0" cy="0"/>
          <a:chOff x="0" y="0"/>
          <a:chExt cx="0" cy="0"/>
        </a:xfrm>
      </p:grpSpPr>
      <p:sp>
        <p:nvSpPr>
          <p:cNvPr id="4958" name="Google Shape;4958;p26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2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60" name="Google Shape;4960;p26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61" name="Google Shape;4961;p2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2" name="Google Shape;4962;p2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63" name="Google Shape;4963;p2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64" name="Google Shape;4964;p26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65" name="Google Shape;4965;p26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66" name="Google Shape;4966;p26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26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26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26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26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26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2" name="Google Shape;4972;p26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3" name="Google Shape;4973;p26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4" name="Google Shape;4974;p26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5" name="Google Shape;4975;p26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76" name="Google Shape;4976;p269"/>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sp>
        <p:nvSpPr>
          <p:cNvPr id="4977" name="Google Shape;4977;p269"/>
          <p:cNvSpPr/>
          <p:nvPr/>
        </p:nvSpPr>
        <p:spPr>
          <a:xfrm>
            <a:off x="429768" y="1848847"/>
            <a:ext cx="577805" cy="446400"/>
          </a:xfrm>
          <a:prstGeom prst="rect">
            <a:avLst/>
          </a:prstGeom>
          <a:noFill/>
          <a:ln>
            <a:noFill/>
          </a:ln>
        </p:spPr>
      </p:sp>
      <p:sp>
        <p:nvSpPr>
          <p:cNvPr id="4978" name="Google Shape;4978;p269"/>
          <p:cNvSpPr/>
          <p:nvPr/>
        </p:nvSpPr>
        <p:spPr>
          <a:xfrm>
            <a:off x="429768" y="2439922"/>
            <a:ext cx="577805" cy="446400"/>
          </a:xfrm>
          <a:prstGeom prst="rect">
            <a:avLst/>
          </a:prstGeom>
          <a:noFill/>
          <a:ln>
            <a:noFill/>
          </a:ln>
        </p:spPr>
      </p:sp>
      <p:sp>
        <p:nvSpPr>
          <p:cNvPr id="4979" name="Google Shape;4979;p269"/>
          <p:cNvSpPr/>
          <p:nvPr/>
        </p:nvSpPr>
        <p:spPr>
          <a:xfrm>
            <a:off x="429768" y="3040985"/>
            <a:ext cx="577805" cy="446400"/>
          </a:xfrm>
          <a:prstGeom prst="rect">
            <a:avLst/>
          </a:prstGeom>
          <a:noFill/>
          <a:ln>
            <a:noFill/>
          </a:ln>
        </p:spPr>
      </p:sp>
      <p:pic>
        <p:nvPicPr>
          <p:cNvPr id="4980" name="Google Shape;4980;p269"/>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4981" name="Google Shape;4981;p269"/>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4982"/>
        <p:cNvGrpSpPr/>
        <p:nvPr/>
      </p:nvGrpSpPr>
      <p:grpSpPr>
        <a:xfrm>
          <a:off x="0" y="0"/>
          <a:ext cx="0" cy="0"/>
          <a:chOff x="0" y="0"/>
          <a:chExt cx="0" cy="0"/>
        </a:xfrm>
      </p:grpSpPr>
      <p:sp>
        <p:nvSpPr>
          <p:cNvPr id="4983" name="Google Shape;4983;p27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2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5" name="Google Shape;4985;p2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86" name="Google Shape;4986;p2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87" name="Google Shape;4987;p2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88" name="Google Shape;4988;p2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9" name="Google Shape;4989;p2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0" name="Google Shape;4990;p27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1" name="Google Shape;4991;p27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27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27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27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27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27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7" name="Google Shape;4997;p27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8" name="Google Shape;4998;p27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9" name="Google Shape;4999;p27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0" name="Google Shape;5000;p27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01" name="Google Shape;5001;p270"/>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5002" name="Google Shape;5002;p270"/>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5003" name="Google Shape;5003;p270"/>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sp>
        <p:nvSpPr>
          <p:cNvPr id="5004" name="Google Shape;5004;p270"/>
          <p:cNvSpPr/>
          <p:nvPr/>
        </p:nvSpPr>
        <p:spPr>
          <a:xfrm>
            <a:off x="429768" y="3040985"/>
            <a:ext cx="577805" cy="446400"/>
          </a:xfrm>
          <a:prstGeom prst="rect">
            <a:avLst/>
          </a:prstGeom>
          <a:noFill/>
          <a:ln>
            <a:noFill/>
          </a:ln>
        </p:spPr>
      </p:sp>
      <p:pic>
        <p:nvPicPr>
          <p:cNvPr id="5005" name="Google Shape;5005;p270"/>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sp>
        <p:nvSpPr>
          <p:cNvPr id="5006" name="Google Shape;5006;p270"/>
          <p:cNvSpPr/>
          <p:nvPr/>
        </p:nvSpPr>
        <p:spPr>
          <a:xfrm>
            <a:off x="429768" y="4203272"/>
            <a:ext cx="577805" cy="446400"/>
          </a:xfrm>
          <a:prstGeom prst="rect">
            <a:avLst/>
          </a:prstGeom>
          <a:noFill/>
          <a:ln>
            <a:noFill/>
          </a:ln>
        </p:spPr>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5007"/>
        <p:cNvGrpSpPr/>
        <p:nvPr/>
      </p:nvGrpSpPr>
      <p:grpSpPr>
        <a:xfrm>
          <a:off x="0" y="0"/>
          <a:ext cx="0" cy="0"/>
          <a:chOff x="0" y="0"/>
          <a:chExt cx="0" cy="0"/>
        </a:xfrm>
      </p:grpSpPr>
      <p:sp>
        <p:nvSpPr>
          <p:cNvPr id="5008" name="Google Shape;5008;p27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2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10" name="Google Shape;5010;p2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11" name="Google Shape;5011;p2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12" name="Google Shape;5012;p2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13" name="Google Shape;5013;p2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14" name="Google Shape;5014;p2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15" name="Google Shape;5015;p27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16" name="Google Shape;5016;p27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27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18" name="Google Shape;5018;p27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27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20" name="Google Shape;5020;p27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27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22" name="Google Shape;5022;p27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27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24" name="Google Shape;5024;p27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27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26" name="Google Shape;5026;p27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27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28" name="Google Shape;5028;p27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5029" name="Google Shape;5029;p271"/>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5030" name="Google Shape;5030;p27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sp>
        <p:nvSpPr>
          <p:cNvPr id="5031" name="Google Shape;5031;p271"/>
          <p:cNvSpPr/>
          <p:nvPr/>
        </p:nvSpPr>
        <p:spPr>
          <a:xfrm>
            <a:off x="429768" y="2755163"/>
            <a:ext cx="521208" cy="396118"/>
          </a:xfrm>
          <a:prstGeom prst="rect">
            <a:avLst/>
          </a:prstGeom>
          <a:noFill/>
          <a:ln>
            <a:noFill/>
          </a:ln>
        </p:spPr>
      </p:sp>
      <p:pic>
        <p:nvPicPr>
          <p:cNvPr id="5032" name="Google Shape;5032;p27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sp>
        <p:nvSpPr>
          <p:cNvPr id="5033" name="Google Shape;5033;p271"/>
          <p:cNvSpPr/>
          <p:nvPr/>
        </p:nvSpPr>
        <p:spPr>
          <a:xfrm>
            <a:off x="429768" y="3794760"/>
            <a:ext cx="520980" cy="393192"/>
          </a:xfrm>
          <a:prstGeom prst="rect">
            <a:avLst/>
          </a:prstGeom>
          <a:noFill/>
          <a:ln>
            <a:noFill/>
          </a:ln>
        </p:spPr>
      </p:sp>
      <p:pic>
        <p:nvPicPr>
          <p:cNvPr id="5034" name="Google Shape;5034;p27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5035"/>
        <p:cNvGrpSpPr/>
        <p:nvPr/>
      </p:nvGrpSpPr>
      <p:grpSpPr>
        <a:xfrm>
          <a:off x="0" y="0"/>
          <a:ext cx="0" cy="0"/>
          <a:chOff x="0" y="0"/>
          <a:chExt cx="0" cy="0"/>
        </a:xfrm>
      </p:grpSpPr>
      <p:sp>
        <p:nvSpPr>
          <p:cNvPr id="5036" name="Google Shape;5036;p27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2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38" name="Google Shape;5038;p2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39" name="Google Shape;5039;p2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40" name="Google Shape;5040;p2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41" name="Google Shape;5041;p2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42" name="Google Shape;5042;p2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3" name="Google Shape;5043;p27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4" name="Google Shape;5044;p27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27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6" name="Google Shape;5046;p27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27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8" name="Google Shape;5048;p27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27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0" name="Google Shape;5050;p27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27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2" name="Google Shape;5052;p27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27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4" name="Google Shape;5054;p27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27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56" name="Google Shape;5056;p27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5057" name="Google Shape;5057;p272"/>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5058" name="Google Shape;5058;p27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5059" name="Google Shape;5059;p272"/>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5060" name="Google Shape;5060;p27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5061" name="Google Shape;5061;p272"/>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5062" name="Google Shape;5062;p27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5063"/>
        <p:cNvGrpSpPr/>
        <p:nvPr/>
      </p:nvGrpSpPr>
      <p:grpSpPr>
        <a:xfrm>
          <a:off x="0" y="0"/>
          <a:ext cx="0" cy="0"/>
          <a:chOff x="0" y="0"/>
          <a:chExt cx="0" cy="0"/>
        </a:xfrm>
      </p:grpSpPr>
      <p:sp>
        <p:nvSpPr>
          <p:cNvPr id="5064" name="Google Shape;5064;p27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2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6" name="Google Shape;5066;p2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67" name="Google Shape;5067;p2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68" name="Google Shape;5068;p2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69" name="Google Shape;5069;p2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70" name="Google Shape;5070;p2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71" name="Google Shape;5071;p27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72" name="Google Shape;5072;p27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27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74" name="Google Shape;5074;p27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27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76" name="Google Shape;5076;p27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27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78" name="Google Shape;5078;p27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27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80" name="Google Shape;5080;p27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27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82" name="Google Shape;5082;p27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27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84" name="Google Shape;5084;p273"/>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sp>
        <p:nvSpPr>
          <p:cNvPr id="5085" name="Google Shape;5085;p273"/>
          <p:cNvSpPr/>
          <p:nvPr/>
        </p:nvSpPr>
        <p:spPr>
          <a:xfrm>
            <a:off x="429768" y="1709650"/>
            <a:ext cx="521208" cy="396118"/>
          </a:xfrm>
          <a:prstGeom prst="rect">
            <a:avLst/>
          </a:prstGeom>
          <a:noFill/>
          <a:ln>
            <a:noFill/>
          </a:ln>
        </p:spPr>
      </p:sp>
      <p:sp>
        <p:nvSpPr>
          <p:cNvPr id="5086" name="Google Shape;5086;p273"/>
          <p:cNvSpPr/>
          <p:nvPr/>
        </p:nvSpPr>
        <p:spPr>
          <a:xfrm>
            <a:off x="429768" y="2205600"/>
            <a:ext cx="521208" cy="396118"/>
          </a:xfrm>
          <a:prstGeom prst="rect">
            <a:avLst/>
          </a:prstGeom>
          <a:noFill/>
          <a:ln>
            <a:noFill/>
          </a:ln>
        </p:spPr>
      </p:sp>
      <p:pic>
        <p:nvPicPr>
          <p:cNvPr id="5087" name="Google Shape;5087;p273"/>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sp>
        <p:nvSpPr>
          <p:cNvPr id="5088" name="Google Shape;5088;p273"/>
          <p:cNvSpPr/>
          <p:nvPr/>
        </p:nvSpPr>
        <p:spPr>
          <a:xfrm>
            <a:off x="429768" y="3277788"/>
            <a:ext cx="521208" cy="396118"/>
          </a:xfrm>
          <a:prstGeom prst="rect">
            <a:avLst/>
          </a:prstGeom>
          <a:noFill/>
          <a:ln>
            <a:noFill/>
          </a:ln>
        </p:spPr>
      </p:sp>
      <p:sp>
        <p:nvSpPr>
          <p:cNvPr id="5089" name="Google Shape;5089;p273"/>
          <p:cNvSpPr/>
          <p:nvPr/>
        </p:nvSpPr>
        <p:spPr>
          <a:xfrm>
            <a:off x="429768" y="3794760"/>
            <a:ext cx="520980" cy="393192"/>
          </a:xfrm>
          <a:prstGeom prst="rect">
            <a:avLst/>
          </a:prstGeom>
          <a:noFill/>
          <a:ln>
            <a:noFill/>
          </a:ln>
        </p:spPr>
      </p:sp>
      <p:sp>
        <p:nvSpPr>
          <p:cNvPr id="5090" name="Google Shape;5090;p273"/>
          <p:cNvSpPr/>
          <p:nvPr/>
        </p:nvSpPr>
        <p:spPr>
          <a:xfrm>
            <a:off x="429768" y="4343400"/>
            <a:ext cx="520980" cy="393192"/>
          </a:xfrm>
          <a:prstGeom prst="rect">
            <a:avLst/>
          </a:prstGeom>
          <a:noFill/>
          <a:ln>
            <a:noFill/>
          </a:ln>
        </p:spPr>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5091"/>
        <p:cNvGrpSpPr/>
        <p:nvPr/>
      </p:nvGrpSpPr>
      <p:grpSpPr>
        <a:xfrm>
          <a:off x="0" y="0"/>
          <a:ext cx="0" cy="0"/>
          <a:chOff x="0" y="0"/>
          <a:chExt cx="0" cy="0"/>
        </a:xfrm>
      </p:grpSpPr>
      <p:sp>
        <p:nvSpPr>
          <p:cNvPr id="5092" name="Google Shape;5092;p27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2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4" name="Google Shape;5094;p2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95" name="Google Shape;5095;p2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96" name="Google Shape;5096;p2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7" name="Google Shape;5097;p2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98" name="Google Shape;5098;p2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9" name="Google Shape;5099;p27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0" name="Google Shape;5100;p27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27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2" name="Google Shape;5102;p27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27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4" name="Google Shape;5104;p27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27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6" name="Google Shape;5106;p27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27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8" name="Google Shape;5108;p27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27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0" name="Google Shape;5110;p27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27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12" name="Google Shape;5112;p274"/>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5113" name="Google Shape;5113;p274"/>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sp>
        <p:nvSpPr>
          <p:cNvPr id="5114" name="Google Shape;5114;p274"/>
          <p:cNvSpPr/>
          <p:nvPr/>
        </p:nvSpPr>
        <p:spPr>
          <a:xfrm>
            <a:off x="429768" y="2205600"/>
            <a:ext cx="521208" cy="396118"/>
          </a:xfrm>
          <a:prstGeom prst="rect">
            <a:avLst/>
          </a:prstGeom>
          <a:noFill/>
          <a:ln>
            <a:noFill/>
          </a:ln>
        </p:spPr>
      </p:sp>
      <p:sp>
        <p:nvSpPr>
          <p:cNvPr id="5115" name="Google Shape;5115;p274"/>
          <p:cNvSpPr/>
          <p:nvPr/>
        </p:nvSpPr>
        <p:spPr>
          <a:xfrm>
            <a:off x="429768" y="2755163"/>
            <a:ext cx="521208" cy="396119"/>
          </a:xfrm>
          <a:prstGeom prst="rect">
            <a:avLst/>
          </a:prstGeom>
          <a:noFill/>
          <a:ln>
            <a:noFill/>
          </a:ln>
        </p:spPr>
      </p:sp>
      <p:sp>
        <p:nvSpPr>
          <p:cNvPr id="5116" name="Google Shape;5116;p274"/>
          <p:cNvSpPr/>
          <p:nvPr/>
        </p:nvSpPr>
        <p:spPr>
          <a:xfrm>
            <a:off x="429768" y="3277788"/>
            <a:ext cx="521208" cy="396118"/>
          </a:xfrm>
          <a:prstGeom prst="rect">
            <a:avLst/>
          </a:prstGeom>
          <a:noFill/>
          <a:ln>
            <a:noFill/>
          </a:ln>
        </p:spPr>
      </p:sp>
      <p:sp>
        <p:nvSpPr>
          <p:cNvPr id="5117" name="Google Shape;5117;p274"/>
          <p:cNvSpPr/>
          <p:nvPr/>
        </p:nvSpPr>
        <p:spPr>
          <a:xfrm>
            <a:off x="429768" y="3794760"/>
            <a:ext cx="520980" cy="393192"/>
          </a:xfrm>
          <a:prstGeom prst="rect">
            <a:avLst/>
          </a:prstGeom>
          <a:noFill/>
          <a:ln>
            <a:noFill/>
          </a:ln>
        </p:spPr>
      </p:sp>
      <p:sp>
        <p:nvSpPr>
          <p:cNvPr id="5118" name="Google Shape;5118;p274"/>
          <p:cNvSpPr/>
          <p:nvPr/>
        </p:nvSpPr>
        <p:spPr>
          <a:xfrm>
            <a:off x="429768" y="4343400"/>
            <a:ext cx="520980" cy="393192"/>
          </a:xfrm>
          <a:prstGeom prst="rect">
            <a:avLst/>
          </a:prstGeom>
          <a:noFill/>
          <a:ln>
            <a:noFill/>
          </a:ln>
        </p:spPr>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465"/>
        <p:cNvGrpSpPr/>
        <p:nvPr/>
      </p:nvGrpSpPr>
      <p:grpSpPr>
        <a:xfrm>
          <a:off x="0" y="0"/>
          <a:ext cx="0" cy="0"/>
          <a:chOff x="0" y="0"/>
          <a:chExt cx="0" cy="0"/>
        </a:xfrm>
      </p:grpSpPr>
      <p:pic>
        <p:nvPicPr>
          <p:cNvPr id="466" name="Google Shape;466;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7" name="Google Shape;467;p2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 name="Google Shape;469;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0" name="Google Shape;470;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1" name="Google Shape;471;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2" name="Google Shape;472;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3" name="Google Shape;473;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4" name="Google Shape;474;p28"/>
          <p:cNvSpPr/>
          <p:nvPr/>
        </p:nvSpPr>
        <p:spPr>
          <a:xfrm>
            <a:off x="457206" y="1421303"/>
            <a:ext cx="533400" cy="4767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75" name="Google Shape;475;p28"/>
          <p:cNvSpPr/>
          <p:nvPr/>
        </p:nvSpPr>
        <p:spPr>
          <a:xfrm rot="10800000">
            <a:off x="593369" y="1810088"/>
            <a:ext cx="261029" cy="144694"/>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2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8" name="Google Shape;478;p2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28"/>
          <p:cNvGrpSpPr/>
          <p:nvPr/>
        </p:nvGrpSpPr>
        <p:grpSpPr>
          <a:xfrm>
            <a:off x="4936306" y="1423553"/>
            <a:ext cx="533372" cy="533480"/>
            <a:chOff x="457200" y="1378813"/>
            <a:chExt cx="695400" cy="695450"/>
          </a:xfrm>
        </p:grpSpPr>
        <p:sp>
          <p:nvSpPr>
            <p:cNvPr id="480" name="Google Shape;480;p2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81" name="Google Shape;481;p2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2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4" name="Google Shape;484;p28"/>
          <p:cNvSpPr txBox="1">
            <a:spLocks noGrp="1"/>
          </p:cNvSpPr>
          <p:nvPr>
            <p:ph type="subTitle" idx="7"/>
          </p:nvPr>
        </p:nvSpPr>
        <p:spPr>
          <a:xfrm>
            <a:off x="457200" y="1399032"/>
            <a:ext cx="533400" cy="4767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sz="21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85" name="Google Shape;485;p28"/>
          <p:cNvSpPr txBox="1">
            <a:spLocks noGrp="1"/>
          </p:cNvSpPr>
          <p:nvPr>
            <p:ph type="subTitle" idx="8"/>
          </p:nvPr>
        </p:nvSpPr>
        <p:spPr>
          <a:xfrm>
            <a:off x="4936275" y="1399032"/>
            <a:ext cx="533400" cy="5334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sz="2100">
                <a:solidFill>
                  <a:srgbClr val="FFFFFF"/>
                </a:solidFill>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5119"/>
        <p:cNvGrpSpPr/>
        <p:nvPr/>
      </p:nvGrpSpPr>
      <p:grpSpPr>
        <a:xfrm>
          <a:off x="0" y="0"/>
          <a:ext cx="0" cy="0"/>
          <a:chOff x="0" y="0"/>
          <a:chExt cx="0" cy="0"/>
        </a:xfrm>
      </p:grpSpPr>
      <p:sp>
        <p:nvSpPr>
          <p:cNvPr id="5120" name="Google Shape;5120;p2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1" name="Google Shape;5121;p2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22" name="Google Shape;5122;p2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23" name="Google Shape;5123;p2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24" name="Google Shape;5124;p2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25" name="Google Shape;5125;p2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6" name="Google Shape;5126;p27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27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8" name="Google Shape;5128;p27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27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0" name="Google Shape;5130;p27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27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2" name="Google Shape;5132;p27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27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4" name="Google Shape;5134;p27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27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6" name="Google Shape;5136;p27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27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8" name="Google Shape;5138;p27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275"/>
          <p:cNvSpPr txBox="1">
            <a:spLocks noGrp="1"/>
          </p:cNvSpPr>
          <p:nvPr>
            <p:ph type="subTitle" idx="9"/>
          </p:nvPr>
        </p:nvSpPr>
        <p:spPr>
          <a:xfrm>
            <a:off x="0" y="1259000"/>
            <a:ext cx="85956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0" name="Google Shape;5140;p27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27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42" name="Google Shape;5142;p27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sp>
        <p:nvSpPr>
          <p:cNvPr id="5143" name="Google Shape;5143;p275"/>
          <p:cNvSpPr/>
          <p:nvPr/>
        </p:nvSpPr>
        <p:spPr>
          <a:xfrm>
            <a:off x="429768" y="1709928"/>
            <a:ext cx="475488" cy="361371"/>
          </a:xfrm>
          <a:prstGeom prst="rect">
            <a:avLst/>
          </a:prstGeom>
          <a:noFill/>
          <a:ln>
            <a:noFill/>
          </a:ln>
        </p:spPr>
      </p:sp>
      <p:pic>
        <p:nvPicPr>
          <p:cNvPr id="5144" name="Google Shape;5144;p27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sp>
        <p:nvSpPr>
          <p:cNvPr id="5145" name="Google Shape;5145;p275"/>
          <p:cNvSpPr/>
          <p:nvPr/>
        </p:nvSpPr>
        <p:spPr>
          <a:xfrm>
            <a:off x="429768" y="2577303"/>
            <a:ext cx="475488" cy="361371"/>
          </a:xfrm>
          <a:prstGeom prst="rect">
            <a:avLst/>
          </a:prstGeom>
          <a:noFill/>
          <a:ln>
            <a:noFill/>
          </a:ln>
        </p:spPr>
      </p:sp>
      <p:pic>
        <p:nvPicPr>
          <p:cNvPr id="5146" name="Google Shape;5146;p27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sp>
        <p:nvSpPr>
          <p:cNvPr id="5147" name="Google Shape;5147;p275"/>
          <p:cNvSpPr/>
          <p:nvPr/>
        </p:nvSpPr>
        <p:spPr>
          <a:xfrm>
            <a:off x="429768" y="3438144"/>
            <a:ext cx="475488" cy="361371"/>
          </a:xfrm>
          <a:prstGeom prst="rect">
            <a:avLst/>
          </a:prstGeom>
          <a:noFill/>
          <a:ln>
            <a:noFill/>
          </a:ln>
        </p:spPr>
      </p:sp>
      <p:pic>
        <p:nvPicPr>
          <p:cNvPr id="5148" name="Google Shape;5148;p27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sp>
        <p:nvSpPr>
          <p:cNvPr id="5149" name="Google Shape;5149;p275"/>
          <p:cNvSpPr/>
          <p:nvPr/>
        </p:nvSpPr>
        <p:spPr>
          <a:xfrm>
            <a:off x="429768" y="4314663"/>
            <a:ext cx="475488" cy="361371"/>
          </a:xfrm>
          <a:prstGeom prst="rect">
            <a:avLst/>
          </a:prstGeom>
          <a:noFill/>
          <a:ln>
            <a:noFill/>
          </a:ln>
        </p:spPr>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5150"/>
        <p:cNvGrpSpPr/>
        <p:nvPr/>
      </p:nvGrpSpPr>
      <p:grpSpPr>
        <a:xfrm>
          <a:off x="0" y="0"/>
          <a:ext cx="0" cy="0"/>
          <a:chOff x="0" y="0"/>
          <a:chExt cx="0" cy="0"/>
        </a:xfrm>
      </p:grpSpPr>
      <p:sp>
        <p:nvSpPr>
          <p:cNvPr id="5151" name="Google Shape;5151;p2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2" name="Google Shape;5152;p2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53" name="Google Shape;5153;p2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4" name="Google Shape;5154;p2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55" name="Google Shape;5155;p2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6" name="Google Shape;5156;p2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7" name="Google Shape;5157;p27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27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9" name="Google Shape;5159;p27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27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1" name="Google Shape;5161;p27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27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3" name="Google Shape;5163;p27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27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5" name="Google Shape;5165;p27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27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7" name="Google Shape;5167;p27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27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9" name="Google Shape;5169;p27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27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1" name="Google Shape;5171;p27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27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73" name="Google Shape;5173;p27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5174" name="Google Shape;5174;p276"/>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5175" name="Google Shape;5175;p27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5176" name="Google Shape;5176;p276"/>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5177" name="Google Shape;5177;p27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5178" name="Google Shape;5178;p276"/>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5179" name="Google Shape;5179;p27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5180" name="Google Shape;5180;p276"/>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5181"/>
        <p:cNvGrpSpPr/>
        <p:nvPr/>
      </p:nvGrpSpPr>
      <p:grpSpPr>
        <a:xfrm>
          <a:off x="0" y="0"/>
          <a:ext cx="0" cy="0"/>
          <a:chOff x="0" y="0"/>
          <a:chExt cx="0" cy="0"/>
        </a:xfrm>
      </p:grpSpPr>
      <p:sp>
        <p:nvSpPr>
          <p:cNvPr id="5182" name="Google Shape;5182;p2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3" name="Google Shape;5183;p2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84" name="Google Shape;5184;p2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85" name="Google Shape;5185;p2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86" name="Google Shape;5186;p2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87" name="Google Shape;5187;p2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8" name="Google Shape;5188;p27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27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0" name="Google Shape;5190;p27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27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2" name="Google Shape;5192;p27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27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4" name="Google Shape;5194;p27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27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6" name="Google Shape;5196;p27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27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8" name="Google Shape;5198;p27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27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0" name="Google Shape;5200;p27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27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2" name="Google Shape;5202;p27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27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4" name="Google Shape;5204;p277"/>
          <p:cNvSpPr/>
          <p:nvPr/>
        </p:nvSpPr>
        <p:spPr>
          <a:xfrm>
            <a:off x="429768" y="1261872"/>
            <a:ext cx="475488" cy="361371"/>
          </a:xfrm>
          <a:prstGeom prst="rect">
            <a:avLst/>
          </a:prstGeom>
          <a:noFill/>
          <a:ln>
            <a:noFill/>
          </a:ln>
        </p:spPr>
      </p:sp>
      <p:pic>
        <p:nvPicPr>
          <p:cNvPr id="5205" name="Google Shape;5205;p277"/>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sp>
        <p:nvSpPr>
          <p:cNvPr id="5206" name="Google Shape;5206;p277"/>
          <p:cNvSpPr/>
          <p:nvPr/>
        </p:nvSpPr>
        <p:spPr>
          <a:xfrm>
            <a:off x="429768" y="2129247"/>
            <a:ext cx="475488" cy="361371"/>
          </a:xfrm>
          <a:prstGeom prst="rect">
            <a:avLst/>
          </a:prstGeom>
          <a:noFill/>
          <a:ln>
            <a:noFill/>
          </a:ln>
        </p:spPr>
      </p:sp>
      <p:sp>
        <p:nvSpPr>
          <p:cNvPr id="5207" name="Google Shape;5207;p277"/>
          <p:cNvSpPr/>
          <p:nvPr/>
        </p:nvSpPr>
        <p:spPr>
          <a:xfrm>
            <a:off x="429768" y="2577303"/>
            <a:ext cx="475488" cy="361371"/>
          </a:xfrm>
          <a:prstGeom prst="rect">
            <a:avLst/>
          </a:prstGeom>
          <a:noFill/>
          <a:ln>
            <a:noFill/>
          </a:ln>
        </p:spPr>
      </p:sp>
      <p:sp>
        <p:nvSpPr>
          <p:cNvPr id="5208" name="Google Shape;5208;p277"/>
          <p:cNvSpPr/>
          <p:nvPr/>
        </p:nvSpPr>
        <p:spPr>
          <a:xfrm>
            <a:off x="429768" y="2999232"/>
            <a:ext cx="475488" cy="361371"/>
          </a:xfrm>
          <a:prstGeom prst="rect">
            <a:avLst/>
          </a:prstGeom>
          <a:noFill/>
          <a:ln>
            <a:noFill/>
          </a:ln>
        </p:spPr>
      </p:sp>
      <p:sp>
        <p:nvSpPr>
          <p:cNvPr id="5209" name="Google Shape;5209;p277"/>
          <p:cNvSpPr/>
          <p:nvPr/>
        </p:nvSpPr>
        <p:spPr>
          <a:xfrm>
            <a:off x="429768" y="3438144"/>
            <a:ext cx="475488" cy="361371"/>
          </a:xfrm>
          <a:prstGeom prst="rect">
            <a:avLst/>
          </a:prstGeom>
          <a:noFill/>
          <a:ln>
            <a:noFill/>
          </a:ln>
        </p:spPr>
      </p:sp>
      <p:sp>
        <p:nvSpPr>
          <p:cNvPr id="5210" name="Google Shape;5210;p277"/>
          <p:cNvSpPr/>
          <p:nvPr/>
        </p:nvSpPr>
        <p:spPr>
          <a:xfrm>
            <a:off x="429768" y="3877056"/>
            <a:ext cx="475488" cy="361371"/>
          </a:xfrm>
          <a:prstGeom prst="rect">
            <a:avLst/>
          </a:prstGeom>
          <a:noFill/>
          <a:ln>
            <a:noFill/>
          </a:ln>
        </p:spPr>
      </p:sp>
      <p:sp>
        <p:nvSpPr>
          <p:cNvPr id="5211" name="Google Shape;5211;p277"/>
          <p:cNvSpPr/>
          <p:nvPr/>
        </p:nvSpPr>
        <p:spPr>
          <a:xfrm>
            <a:off x="429768" y="4314663"/>
            <a:ext cx="475488" cy="361371"/>
          </a:xfrm>
          <a:prstGeom prst="rect">
            <a:avLst/>
          </a:prstGeom>
          <a:noFill/>
          <a:ln>
            <a:noFill/>
          </a:ln>
        </p:spPr>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5212"/>
        <p:cNvGrpSpPr/>
        <p:nvPr/>
      </p:nvGrpSpPr>
      <p:grpSpPr>
        <a:xfrm>
          <a:off x="0" y="0"/>
          <a:ext cx="0" cy="0"/>
          <a:chOff x="0" y="0"/>
          <a:chExt cx="0" cy="0"/>
        </a:xfrm>
      </p:grpSpPr>
      <p:sp>
        <p:nvSpPr>
          <p:cNvPr id="5213" name="Google Shape;5213;p2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4" name="Google Shape;5214;p2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15" name="Google Shape;5215;p2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16" name="Google Shape;5216;p2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17" name="Google Shape;5217;p2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18" name="Google Shape;5218;p2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9" name="Google Shape;5219;p27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27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21" name="Google Shape;5221;p27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27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23" name="Google Shape;5223;p27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27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25" name="Google Shape;5225;p27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27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27" name="Google Shape;5227;p27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27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29" name="Google Shape;5229;p27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27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1" name="Google Shape;5231;p27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27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3" name="Google Shape;5233;p27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27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5" name="Google Shape;5235;p278"/>
          <p:cNvSpPr/>
          <p:nvPr/>
        </p:nvSpPr>
        <p:spPr>
          <a:xfrm>
            <a:off x="429768" y="1261872"/>
            <a:ext cx="475488" cy="361371"/>
          </a:xfrm>
          <a:prstGeom prst="rect">
            <a:avLst/>
          </a:prstGeom>
          <a:noFill/>
          <a:ln>
            <a:noFill/>
          </a:ln>
        </p:spPr>
      </p:sp>
      <p:sp>
        <p:nvSpPr>
          <p:cNvPr id="5236" name="Google Shape;5236;p278"/>
          <p:cNvSpPr/>
          <p:nvPr/>
        </p:nvSpPr>
        <p:spPr>
          <a:xfrm>
            <a:off x="429768" y="1709928"/>
            <a:ext cx="475488" cy="361371"/>
          </a:xfrm>
          <a:prstGeom prst="rect">
            <a:avLst/>
          </a:prstGeom>
          <a:noFill/>
          <a:ln>
            <a:noFill/>
          </a:ln>
        </p:spPr>
      </p:sp>
      <p:sp>
        <p:nvSpPr>
          <p:cNvPr id="5237" name="Google Shape;5237;p278"/>
          <p:cNvSpPr/>
          <p:nvPr/>
        </p:nvSpPr>
        <p:spPr>
          <a:xfrm>
            <a:off x="429768" y="2129247"/>
            <a:ext cx="475488" cy="361371"/>
          </a:xfrm>
          <a:prstGeom prst="rect">
            <a:avLst/>
          </a:prstGeom>
          <a:noFill/>
          <a:ln>
            <a:noFill/>
          </a:ln>
        </p:spPr>
      </p:sp>
      <p:sp>
        <p:nvSpPr>
          <p:cNvPr id="5238" name="Google Shape;5238;p278"/>
          <p:cNvSpPr/>
          <p:nvPr/>
        </p:nvSpPr>
        <p:spPr>
          <a:xfrm>
            <a:off x="429768" y="2577303"/>
            <a:ext cx="475488" cy="361371"/>
          </a:xfrm>
          <a:prstGeom prst="rect">
            <a:avLst/>
          </a:prstGeom>
          <a:noFill/>
          <a:ln>
            <a:noFill/>
          </a:ln>
        </p:spPr>
      </p:sp>
      <p:sp>
        <p:nvSpPr>
          <p:cNvPr id="5239" name="Google Shape;5239;p278"/>
          <p:cNvSpPr/>
          <p:nvPr/>
        </p:nvSpPr>
        <p:spPr>
          <a:xfrm>
            <a:off x="429768" y="2999232"/>
            <a:ext cx="475488" cy="361371"/>
          </a:xfrm>
          <a:prstGeom prst="rect">
            <a:avLst/>
          </a:prstGeom>
          <a:noFill/>
          <a:ln>
            <a:noFill/>
          </a:ln>
        </p:spPr>
      </p:sp>
      <p:sp>
        <p:nvSpPr>
          <p:cNvPr id="5240" name="Google Shape;5240;p278"/>
          <p:cNvSpPr/>
          <p:nvPr/>
        </p:nvSpPr>
        <p:spPr>
          <a:xfrm>
            <a:off x="429768" y="3438144"/>
            <a:ext cx="475488" cy="361371"/>
          </a:xfrm>
          <a:prstGeom prst="rect">
            <a:avLst/>
          </a:prstGeom>
          <a:noFill/>
          <a:ln>
            <a:noFill/>
          </a:ln>
        </p:spPr>
      </p:sp>
      <p:sp>
        <p:nvSpPr>
          <p:cNvPr id="5241" name="Google Shape;5241;p278"/>
          <p:cNvSpPr/>
          <p:nvPr/>
        </p:nvSpPr>
        <p:spPr>
          <a:xfrm>
            <a:off x="429768" y="3877056"/>
            <a:ext cx="475488" cy="361371"/>
          </a:xfrm>
          <a:prstGeom prst="rect">
            <a:avLst/>
          </a:prstGeom>
          <a:noFill/>
          <a:ln>
            <a:noFill/>
          </a:ln>
        </p:spPr>
      </p:sp>
      <p:sp>
        <p:nvSpPr>
          <p:cNvPr id="5242" name="Google Shape;5242;p278"/>
          <p:cNvSpPr/>
          <p:nvPr/>
        </p:nvSpPr>
        <p:spPr>
          <a:xfrm>
            <a:off x="429768" y="4314663"/>
            <a:ext cx="475488" cy="361371"/>
          </a:xfrm>
          <a:prstGeom prst="rect">
            <a:avLst/>
          </a:prstGeom>
          <a:noFill/>
          <a:ln>
            <a:noFill/>
          </a:ln>
        </p:spPr>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5243"/>
        <p:cNvGrpSpPr/>
        <p:nvPr/>
      </p:nvGrpSpPr>
      <p:grpSpPr>
        <a:xfrm>
          <a:off x="0" y="0"/>
          <a:ext cx="0" cy="0"/>
          <a:chOff x="0" y="0"/>
          <a:chExt cx="0" cy="0"/>
        </a:xfrm>
      </p:grpSpPr>
      <p:sp>
        <p:nvSpPr>
          <p:cNvPr id="5244" name="Google Shape;5244;p279"/>
          <p:cNvSpPr/>
          <p:nvPr/>
        </p:nvSpPr>
        <p:spPr>
          <a:xfrm>
            <a:off x="274320" y="274881"/>
            <a:ext cx="8595360" cy="4593743"/>
          </a:xfrm>
          <a:prstGeom prst="rect">
            <a:avLst/>
          </a:prstGeom>
          <a:noFill/>
          <a:ln>
            <a:noFill/>
          </a:ln>
        </p:spPr>
      </p:sp>
      <p:sp>
        <p:nvSpPr>
          <p:cNvPr id="5245" name="Google Shape;5245;p27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6" name="Google Shape;5246;p2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47" name="Google Shape;5247;p27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8" name="Google Shape;5248;p279"/>
          <p:cNvSpPr/>
          <p:nvPr/>
        </p:nvSpPr>
        <p:spPr>
          <a:xfrm>
            <a:off x="827549" y="769725"/>
            <a:ext cx="7488902" cy="1856625"/>
          </a:xfrm>
          <a:prstGeom prst="rect">
            <a:avLst/>
          </a:prstGeom>
          <a:noFill/>
          <a:ln>
            <a:noFill/>
          </a:ln>
        </p:spPr>
      </p:sp>
      <p:sp>
        <p:nvSpPr>
          <p:cNvPr id="5249" name="Google Shape;5249;p27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5250" name="Google Shape;5250;p27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5251"/>
        <p:cNvGrpSpPr/>
        <p:nvPr/>
      </p:nvGrpSpPr>
      <p:grpSpPr>
        <a:xfrm>
          <a:off x="0" y="0"/>
          <a:ext cx="0" cy="0"/>
          <a:chOff x="0" y="0"/>
          <a:chExt cx="0" cy="0"/>
        </a:xfrm>
      </p:grpSpPr>
      <p:sp>
        <p:nvSpPr>
          <p:cNvPr id="5252" name="Google Shape;5252;p280"/>
          <p:cNvSpPr/>
          <p:nvPr/>
        </p:nvSpPr>
        <p:spPr>
          <a:xfrm>
            <a:off x="274320" y="274881"/>
            <a:ext cx="8595360" cy="4593742"/>
          </a:xfrm>
          <a:prstGeom prst="rect">
            <a:avLst/>
          </a:prstGeom>
          <a:noFill/>
          <a:ln>
            <a:noFill/>
          </a:ln>
        </p:spPr>
      </p:sp>
      <p:sp>
        <p:nvSpPr>
          <p:cNvPr id="5253" name="Google Shape;5253;p2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54" name="Google Shape;5254;p28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5" name="Google Shape;5255;p28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sp>
        <p:nvSpPr>
          <p:cNvPr id="5256" name="Google Shape;5256;p280"/>
          <p:cNvSpPr/>
          <p:nvPr/>
        </p:nvSpPr>
        <p:spPr>
          <a:xfrm>
            <a:off x="3960959" y="1143000"/>
            <a:ext cx="1222082" cy="1638675"/>
          </a:xfrm>
          <a:prstGeom prst="rect">
            <a:avLst/>
          </a:prstGeom>
          <a:noFill/>
          <a:ln>
            <a:noFill/>
          </a:ln>
        </p:spPr>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5257"/>
        <p:cNvGrpSpPr/>
        <p:nvPr/>
      </p:nvGrpSpPr>
      <p:grpSpPr>
        <a:xfrm>
          <a:off x="0" y="0"/>
          <a:ext cx="0" cy="0"/>
          <a:chOff x="0" y="0"/>
          <a:chExt cx="0" cy="0"/>
        </a:xfrm>
      </p:grpSpPr>
      <p:sp>
        <p:nvSpPr>
          <p:cNvPr id="5258" name="Google Shape;5258;p281"/>
          <p:cNvSpPr/>
          <p:nvPr/>
        </p:nvSpPr>
        <p:spPr>
          <a:xfrm>
            <a:off x="0" y="0"/>
            <a:ext cx="9143971" cy="5143500"/>
          </a:xfrm>
          <a:prstGeom prst="rect">
            <a:avLst/>
          </a:prstGeom>
          <a:noFill/>
          <a:ln>
            <a:noFill/>
          </a:ln>
        </p:spPr>
      </p:sp>
      <p:sp>
        <p:nvSpPr>
          <p:cNvPr id="5259" name="Google Shape;5259;p28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5260" name="Google Shape;5260;p28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5261" name="Google Shape;5261;p2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5262"/>
        <p:cNvGrpSpPr/>
        <p:nvPr/>
      </p:nvGrpSpPr>
      <p:grpSpPr>
        <a:xfrm>
          <a:off x="0" y="0"/>
          <a:ext cx="0" cy="0"/>
          <a:chOff x="0" y="0"/>
          <a:chExt cx="0" cy="0"/>
        </a:xfrm>
      </p:grpSpPr>
      <p:sp>
        <p:nvSpPr>
          <p:cNvPr id="5263" name="Google Shape;5263;p282"/>
          <p:cNvSpPr/>
          <p:nvPr/>
        </p:nvSpPr>
        <p:spPr>
          <a:xfrm>
            <a:off x="0" y="0"/>
            <a:ext cx="9143971" cy="5143500"/>
          </a:xfrm>
          <a:prstGeom prst="rect">
            <a:avLst/>
          </a:prstGeom>
          <a:noFill/>
          <a:ln>
            <a:noFill/>
          </a:ln>
        </p:spPr>
      </p:sp>
      <p:sp>
        <p:nvSpPr>
          <p:cNvPr id="5264" name="Google Shape;5264;p28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5265" name="Google Shape;5265;p28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
        <p:nvSpPr>
          <p:cNvPr id="5266" name="Google Shape;5266;p2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5267"/>
        <p:cNvGrpSpPr/>
        <p:nvPr/>
      </p:nvGrpSpPr>
      <p:grpSpPr>
        <a:xfrm>
          <a:off x="0" y="0"/>
          <a:ext cx="0" cy="0"/>
          <a:chOff x="0" y="0"/>
          <a:chExt cx="0" cy="0"/>
        </a:xfrm>
      </p:grpSpPr>
      <p:pic>
        <p:nvPicPr>
          <p:cNvPr id="5268" name="Google Shape;5268;p283"/>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5269" name="Google Shape;5269;p2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70" name="Google Shape;5270;p283"/>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271" name="Google Shape;5271;p283"/>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5272" name="Google Shape;5272;p283"/>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5273" name="Google Shape;5273;p283"/>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283"/>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5275"/>
        <p:cNvGrpSpPr/>
        <p:nvPr/>
      </p:nvGrpSpPr>
      <p:grpSpPr>
        <a:xfrm>
          <a:off x="0" y="0"/>
          <a:ext cx="0" cy="0"/>
          <a:chOff x="0" y="0"/>
          <a:chExt cx="0" cy="0"/>
        </a:xfrm>
      </p:grpSpPr>
      <p:sp>
        <p:nvSpPr>
          <p:cNvPr id="5276" name="Google Shape;5276;p284"/>
          <p:cNvSpPr/>
          <p:nvPr/>
        </p:nvSpPr>
        <p:spPr>
          <a:xfrm>
            <a:off x="-25" y="-14"/>
            <a:ext cx="9144000" cy="5143513"/>
          </a:xfrm>
          <a:prstGeom prst="rect">
            <a:avLst/>
          </a:prstGeom>
          <a:noFill/>
          <a:ln>
            <a:noFill/>
          </a:ln>
        </p:spPr>
      </p:sp>
      <p:sp>
        <p:nvSpPr>
          <p:cNvPr id="5277" name="Google Shape;5277;p2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278" name="Google Shape;5278;p284"/>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5279" name="Google Shape;5279;p284"/>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5280" name="Google Shape;5280;p284"/>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284"/>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284"/>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486"/>
        <p:cNvGrpSpPr/>
        <p:nvPr/>
      </p:nvGrpSpPr>
      <p:grpSpPr>
        <a:xfrm>
          <a:off x="0" y="0"/>
          <a:ext cx="0" cy="0"/>
          <a:chOff x="0" y="0"/>
          <a:chExt cx="0" cy="0"/>
        </a:xfrm>
      </p:grpSpPr>
      <p:sp>
        <p:nvSpPr>
          <p:cNvPr id="487" name="Google Shape;487;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8" name="Google Shape;488;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9" name="Google Shape;489;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0" name="Google Shape;490;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1" name="Google Shape;491;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4" name="Google Shape;494;p2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9" name="Google Shape;499;p2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00" name="Google Shape;500;p2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5" name="Google Shape;505;p2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6" name="Google Shape;506;p2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 name="Google Shape;509;p2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10" name="Google Shape;510;p2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5283"/>
        <p:cNvGrpSpPr/>
        <p:nvPr/>
      </p:nvGrpSpPr>
      <p:grpSpPr>
        <a:xfrm>
          <a:off x="0" y="0"/>
          <a:ext cx="0" cy="0"/>
          <a:chOff x="0" y="0"/>
          <a:chExt cx="0" cy="0"/>
        </a:xfrm>
      </p:grpSpPr>
      <p:sp>
        <p:nvSpPr>
          <p:cNvPr id="5284" name="Google Shape;5284;p285"/>
          <p:cNvSpPr/>
          <p:nvPr/>
        </p:nvSpPr>
        <p:spPr>
          <a:xfrm>
            <a:off x="0" y="0"/>
            <a:ext cx="9144010" cy="5143500"/>
          </a:xfrm>
          <a:prstGeom prst="rect">
            <a:avLst/>
          </a:prstGeom>
          <a:noFill/>
          <a:ln>
            <a:noFill/>
          </a:ln>
        </p:spPr>
      </p:sp>
      <p:sp>
        <p:nvSpPr>
          <p:cNvPr id="5285" name="Google Shape;5285;p285"/>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5286" name="Google Shape;5286;p2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5287"/>
        <p:cNvGrpSpPr/>
        <p:nvPr/>
      </p:nvGrpSpPr>
      <p:grpSpPr>
        <a:xfrm>
          <a:off x="0" y="0"/>
          <a:ext cx="0" cy="0"/>
          <a:chOff x="0" y="0"/>
          <a:chExt cx="0" cy="0"/>
        </a:xfrm>
      </p:grpSpPr>
      <p:sp>
        <p:nvSpPr>
          <p:cNvPr id="5288" name="Google Shape;5288;p286"/>
          <p:cNvSpPr/>
          <p:nvPr/>
        </p:nvSpPr>
        <p:spPr>
          <a:xfrm>
            <a:off x="1844424" y="592950"/>
            <a:ext cx="6841375" cy="4364250"/>
          </a:xfrm>
          <a:prstGeom prst="rect">
            <a:avLst/>
          </a:prstGeom>
          <a:noFill/>
          <a:ln>
            <a:noFill/>
          </a:ln>
        </p:spPr>
      </p:sp>
      <p:sp>
        <p:nvSpPr>
          <p:cNvPr id="5289" name="Google Shape;5289;p286"/>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5290" name="Google Shape;5290;p2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513"/>
        <p:cNvGrpSpPr/>
        <p:nvPr/>
      </p:nvGrpSpPr>
      <p:grpSpPr>
        <a:xfrm>
          <a:off x="0" y="0"/>
          <a:ext cx="0" cy="0"/>
          <a:chOff x="0" y="0"/>
          <a:chExt cx="0" cy="0"/>
        </a:xfrm>
      </p:grpSpPr>
      <p:sp>
        <p:nvSpPr>
          <p:cNvPr id="514" name="Google Shape;514;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7" name="Google Shape;517;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8" name="Google Shape;518;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9" name="Google Shape;519;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0" name="Google Shape;520;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2" name="Google Shape;522;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7" name="Google Shape;527;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8" name="Google Shape;528;p3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9" name="Google Shape;529;p3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30" name="Google Shape;530;p3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31" name="Google Shape;531;p3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532"/>
        <p:cNvGrpSpPr/>
        <p:nvPr/>
      </p:nvGrpSpPr>
      <p:grpSpPr>
        <a:xfrm>
          <a:off x="0" y="0"/>
          <a:ext cx="0" cy="0"/>
          <a:chOff x="0" y="0"/>
          <a:chExt cx="0" cy="0"/>
        </a:xfrm>
      </p:grpSpPr>
      <p:sp>
        <p:nvSpPr>
          <p:cNvPr id="533" name="Google Shape;533;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6" name="Google Shape;536;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7" name="Google Shape;537;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8" name="Google Shape;538;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9" name="Google Shape;539;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0" name="Google Shape;540;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1" name="Google Shape;541;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5" name="Google Shape;545;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7" name="Google Shape;547;p3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48" name="Google Shape;548;p3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49" name="Google Shape;549;p3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50" name="Google Shape;550;p3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551"/>
        <p:cNvGrpSpPr/>
        <p:nvPr/>
      </p:nvGrpSpPr>
      <p:grpSpPr>
        <a:xfrm>
          <a:off x="0" y="0"/>
          <a:ext cx="0" cy="0"/>
          <a:chOff x="0" y="0"/>
          <a:chExt cx="0" cy="0"/>
        </a:xfrm>
      </p:grpSpPr>
      <p:sp>
        <p:nvSpPr>
          <p:cNvPr id="552" name="Google Shape;552;p3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5" name="Google Shape;555;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6" name="Google Shape;556;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7" name="Google Shape;557;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8" name="Google Shape;558;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9" name="Google Shape;559;p3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3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4" name="Google Shape;564;p3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3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6" name="Google Shape;566;p3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67" name="Google Shape;567;p3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68" name="Google Shape;568;p3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69" name="Google Shape;569;p3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570"/>
        <p:cNvGrpSpPr/>
        <p:nvPr/>
      </p:nvGrpSpPr>
      <p:grpSpPr>
        <a:xfrm>
          <a:off x="0" y="0"/>
          <a:ext cx="0" cy="0"/>
          <a:chOff x="0" y="0"/>
          <a:chExt cx="0" cy="0"/>
        </a:xfrm>
      </p:grpSpPr>
      <p:sp>
        <p:nvSpPr>
          <p:cNvPr id="571" name="Google Shape;571;p3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4" name="Google Shape;574;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5" name="Google Shape;575;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6" name="Google Shape;576;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3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3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3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3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3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86" name="Google Shape;586;p3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87" name="Google Shape;587;p3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88" name="Google Shape;588;p3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589"/>
        <p:cNvGrpSpPr/>
        <p:nvPr/>
      </p:nvGrpSpPr>
      <p:grpSpPr>
        <a:xfrm>
          <a:off x="0" y="0"/>
          <a:ext cx="0" cy="0"/>
          <a:chOff x="0" y="0"/>
          <a:chExt cx="0" cy="0"/>
        </a:xfrm>
      </p:grpSpPr>
      <p:sp>
        <p:nvSpPr>
          <p:cNvPr id="590" name="Google Shape;590;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08" name="Google Shape;608;p3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10" name="Google Shape;610;p3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611"/>
        <p:cNvGrpSpPr/>
        <p:nvPr/>
      </p:nvGrpSpPr>
      <p:grpSpPr>
        <a:xfrm>
          <a:off x="0" y="0"/>
          <a:ext cx="0" cy="0"/>
          <a:chOff x="0" y="0"/>
          <a:chExt cx="0" cy="0"/>
        </a:xfrm>
      </p:grpSpPr>
      <p:sp>
        <p:nvSpPr>
          <p:cNvPr id="612" name="Google Shape;612;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29" name="Google Shape;629;p3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30" name="Google Shape;630;p3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31" name="Google Shape;631;p3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32" name="Google Shape;632;p3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633"/>
        <p:cNvGrpSpPr/>
        <p:nvPr/>
      </p:nvGrpSpPr>
      <p:grpSpPr>
        <a:xfrm>
          <a:off x="0" y="0"/>
          <a:ext cx="0" cy="0"/>
          <a:chOff x="0" y="0"/>
          <a:chExt cx="0" cy="0"/>
        </a:xfrm>
      </p:grpSpPr>
      <p:sp>
        <p:nvSpPr>
          <p:cNvPr id="634" name="Google Shape;634;p3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51" name="Google Shape;651;p3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52" name="Google Shape;652;p3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53" name="Google Shape;653;p3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54" name="Google Shape;654;p3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655"/>
        <p:cNvGrpSpPr/>
        <p:nvPr/>
      </p:nvGrpSpPr>
      <p:grpSpPr>
        <a:xfrm>
          <a:off x="0" y="0"/>
          <a:ext cx="0" cy="0"/>
          <a:chOff x="0" y="0"/>
          <a:chExt cx="0" cy="0"/>
        </a:xfrm>
      </p:grpSpPr>
      <p:sp>
        <p:nvSpPr>
          <p:cNvPr id="656" name="Google Shape;656;p3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8" name="Google Shape;668;p3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9" name="Google Shape;669;p3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2" name="Google Shape;672;p3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73" name="Google Shape;673;p3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74" name="Google Shape;674;p3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75" name="Google Shape;675;p3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76" name="Google Shape;676;p3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677"/>
        <p:cNvGrpSpPr/>
        <p:nvPr/>
      </p:nvGrpSpPr>
      <p:grpSpPr>
        <a:xfrm>
          <a:off x="0" y="0"/>
          <a:ext cx="0" cy="0"/>
          <a:chOff x="0" y="0"/>
          <a:chExt cx="0" cy="0"/>
        </a:xfrm>
      </p:grpSpPr>
      <p:sp>
        <p:nvSpPr>
          <p:cNvPr id="678" name="Google Shape;678;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1" name="Google Shape;681;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2" name="Google Shape;682;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3" name="Google Shape;683;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4" name="Google Shape;684;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5" name="Google Shape;685;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6" name="Google Shape;686;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3" name="Google Shape;693;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4" name="Google Shape;694;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6" name="Google Shape;696;p3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7" name="Google Shape;697;p3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98" name="Google Shape;698;p3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9" name="Google Shape;699;p3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00" name="Google Shape;700;p3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1" name="Google Shape;701;p3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702"/>
        <p:cNvGrpSpPr/>
        <p:nvPr/>
      </p:nvGrpSpPr>
      <p:grpSpPr>
        <a:xfrm>
          <a:off x="0" y="0"/>
          <a:ext cx="0" cy="0"/>
          <a:chOff x="0" y="0"/>
          <a:chExt cx="0" cy="0"/>
        </a:xfrm>
      </p:grpSpPr>
      <p:sp>
        <p:nvSpPr>
          <p:cNvPr id="703" name="Google Shape;703;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5" name="Google Shape;70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6" name="Google Shape;70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7" name="Google Shape;707;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8" name="Google Shape;70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9" name="Google Shape;709;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0" name="Google Shape;710;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1" name="Google Shape;711;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9" name="Google Shape;719;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1" name="Google Shape;721;p3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2" name="Google Shape;722;p3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23" name="Google Shape;723;p3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24" name="Google Shape;724;p3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25" name="Google Shape;725;p3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26" name="Google Shape;726;p3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727"/>
        <p:cNvGrpSpPr/>
        <p:nvPr/>
      </p:nvGrpSpPr>
      <p:grpSpPr>
        <a:xfrm>
          <a:off x="0" y="0"/>
          <a:ext cx="0" cy="0"/>
          <a:chOff x="0" y="0"/>
          <a:chExt cx="0" cy="0"/>
        </a:xfrm>
      </p:grpSpPr>
      <p:sp>
        <p:nvSpPr>
          <p:cNvPr id="728" name="Google Shape;728;p4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0" name="Google Shape;730;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1" name="Google Shape;731;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2" name="Google Shape;732;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3" name="Google Shape;733;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4" name="Google Shape;734;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5" name="Google Shape;735;p4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6" name="Google Shape;736;p4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4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3" name="Google Shape;743;p4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4" name="Google Shape;744;p4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4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6" name="Google Shape;746;p4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47" name="Google Shape;747;p4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48" name="Google Shape;748;p4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49" name="Google Shape;749;p4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50" name="Google Shape;750;p4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51" name="Google Shape;751;p4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752"/>
        <p:cNvGrpSpPr/>
        <p:nvPr/>
      </p:nvGrpSpPr>
      <p:grpSpPr>
        <a:xfrm>
          <a:off x="0" y="0"/>
          <a:ext cx="0" cy="0"/>
          <a:chOff x="0" y="0"/>
          <a:chExt cx="0" cy="0"/>
        </a:xfrm>
      </p:grpSpPr>
      <p:sp>
        <p:nvSpPr>
          <p:cNvPr id="753" name="Google Shape;753;p4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5" name="Google Shape;755;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6" name="Google Shape;756;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7" name="Google Shape;757;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8" name="Google Shape;758;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9" name="Google Shape;759;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0" name="Google Shape;760;p4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4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1" name="Google Shape;771;p4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72" name="Google Shape;772;p4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73" name="Google Shape;773;p4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74" name="Google Shape;774;p4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75" name="Google Shape;775;p4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76" name="Google Shape;776;p4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777"/>
        <p:cNvGrpSpPr/>
        <p:nvPr/>
      </p:nvGrpSpPr>
      <p:grpSpPr>
        <a:xfrm>
          <a:off x="0" y="0"/>
          <a:ext cx="0" cy="0"/>
          <a:chOff x="0" y="0"/>
          <a:chExt cx="0" cy="0"/>
        </a:xfrm>
      </p:grpSpPr>
      <p:sp>
        <p:nvSpPr>
          <p:cNvPr id="778" name="Google Shape;778;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0" name="Google Shape;780;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1" name="Google Shape;781;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2" name="Google Shape;782;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3" name="Google Shape;783;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4" name="Google Shape;784;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8" name="Google Shape;788;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8" name="Google Shape;798;p4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9" name="Google Shape;799;p4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00" name="Google Shape;800;p4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1" name="Google Shape;801;p4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02" name="Google Shape;802;p4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3" name="Google Shape;803;p4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04" name="Google Shape;804;p4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805"/>
        <p:cNvGrpSpPr/>
        <p:nvPr/>
      </p:nvGrpSpPr>
      <p:grpSpPr>
        <a:xfrm>
          <a:off x="0" y="0"/>
          <a:ext cx="0" cy="0"/>
          <a:chOff x="0" y="0"/>
          <a:chExt cx="0" cy="0"/>
        </a:xfrm>
      </p:grpSpPr>
      <p:sp>
        <p:nvSpPr>
          <p:cNvPr id="806" name="Google Shape;806;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8" name="Google Shape;808;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9" name="Google Shape;809;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0" name="Google Shape;810;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1" name="Google Shape;811;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4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4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28" name="Google Shape;828;p4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4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30" name="Google Shape;830;p4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4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32" name="Google Shape;832;p4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833"/>
        <p:cNvGrpSpPr/>
        <p:nvPr/>
      </p:nvGrpSpPr>
      <p:grpSpPr>
        <a:xfrm>
          <a:off x="0" y="0"/>
          <a:ext cx="0" cy="0"/>
          <a:chOff x="0" y="0"/>
          <a:chExt cx="0" cy="0"/>
        </a:xfrm>
      </p:grpSpPr>
      <p:sp>
        <p:nvSpPr>
          <p:cNvPr id="834" name="Google Shape;834;p4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8" name="Google Shape;838;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9" name="Google Shape;839;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0" name="Google Shape;840;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4" name="Google Shape;844;p4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6" name="Google Shape;846;p4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4" name="Google Shape;854;p4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55" name="Google Shape;855;p4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56" name="Google Shape;856;p4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57" name="Google Shape;857;p4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58" name="Google Shape;858;p4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59" name="Google Shape;859;p4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60" name="Google Shape;860;p4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861"/>
        <p:cNvGrpSpPr/>
        <p:nvPr/>
      </p:nvGrpSpPr>
      <p:grpSpPr>
        <a:xfrm>
          <a:off x="0" y="0"/>
          <a:ext cx="0" cy="0"/>
          <a:chOff x="0" y="0"/>
          <a:chExt cx="0" cy="0"/>
        </a:xfrm>
      </p:grpSpPr>
      <p:sp>
        <p:nvSpPr>
          <p:cNvPr id="862" name="Google Shape;862;p4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4" name="Google Shape;864;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5" name="Google Shape;865;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6" name="Google Shape;866;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7" name="Google Shape;867;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8" name="Google Shape;868;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4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4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2" name="Google Shape;882;p4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83" name="Google Shape;883;p4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84" name="Google Shape;884;p4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85" name="Google Shape;885;p4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86" name="Google Shape;886;p4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87" name="Google Shape;887;p4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88" name="Google Shape;888;p4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889"/>
        <p:cNvGrpSpPr/>
        <p:nvPr/>
      </p:nvGrpSpPr>
      <p:grpSpPr>
        <a:xfrm>
          <a:off x="0" y="0"/>
          <a:ext cx="0" cy="0"/>
          <a:chOff x="0" y="0"/>
          <a:chExt cx="0" cy="0"/>
        </a:xfrm>
      </p:grpSpPr>
      <p:sp>
        <p:nvSpPr>
          <p:cNvPr id="890" name="Google Shape;89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1" name="Google Shape;89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2" name="Google Shape;89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3" name="Google Shape;89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4" name="Google Shape;89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5" name="Google Shape;89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6" name="Google Shape;89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6"/>
          <p:cNvSpPr txBox="1">
            <a:spLocks noGrp="1"/>
          </p:cNvSpPr>
          <p:nvPr>
            <p:ph type="subTitle" idx="9"/>
          </p:nvPr>
        </p:nvSpPr>
        <p:spPr>
          <a:xfrm>
            <a:off x="0" y="1259000"/>
            <a:ext cx="85956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2" name="Google Shape;912;p4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3" name="Google Shape;913;p4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14" name="Google Shape;914;p4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5" name="Google Shape;915;p4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16" name="Google Shape;916;p4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7" name="Google Shape;917;p4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18" name="Google Shape;918;p4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19" name="Google Shape;919;p4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920"/>
        <p:cNvGrpSpPr/>
        <p:nvPr/>
      </p:nvGrpSpPr>
      <p:grpSpPr>
        <a:xfrm>
          <a:off x="0" y="0"/>
          <a:ext cx="0" cy="0"/>
          <a:chOff x="0" y="0"/>
          <a:chExt cx="0" cy="0"/>
        </a:xfrm>
      </p:grpSpPr>
      <p:sp>
        <p:nvSpPr>
          <p:cNvPr id="921" name="Google Shape;92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3" name="Google Shape;92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4" name="Google Shape;92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5" name="Google Shape;92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6" name="Google Shape;92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7" name="Google Shape;92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3" name="Google Shape;943;p4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44" name="Google Shape;944;p4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45" name="Google Shape;945;p4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46" name="Google Shape;946;p4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47" name="Google Shape;947;p4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8" name="Google Shape;948;p4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49" name="Google Shape;949;p4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50" name="Google Shape;950;p4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951"/>
        <p:cNvGrpSpPr/>
        <p:nvPr/>
      </p:nvGrpSpPr>
      <p:grpSpPr>
        <a:xfrm>
          <a:off x="0" y="0"/>
          <a:ext cx="0" cy="0"/>
          <a:chOff x="0" y="0"/>
          <a:chExt cx="0" cy="0"/>
        </a:xfrm>
      </p:grpSpPr>
      <p:sp>
        <p:nvSpPr>
          <p:cNvPr id="952" name="Google Shape;952;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3" name="Google Shape;953;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4" name="Google Shape;954;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5" name="Google Shape;955;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6" name="Google Shape;956;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7" name="Google Shape;957;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4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4" name="Google Shape;974;p4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75" name="Google Shape;975;p4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76" name="Google Shape;976;p4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77" name="Google Shape;977;p4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78" name="Google Shape;978;p4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79" name="Google Shape;979;p4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80" name="Google Shape;980;p4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81" name="Google Shape;981;p4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982"/>
        <p:cNvGrpSpPr/>
        <p:nvPr/>
      </p:nvGrpSpPr>
      <p:grpSpPr>
        <a:xfrm>
          <a:off x="0" y="0"/>
          <a:ext cx="0" cy="0"/>
          <a:chOff x="0" y="0"/>
          <a:chExt cx="0" cy="0"/>
        </a:xfrm>
      </p:grpSpPr>
      <p:sp>
        <p:nvSpPr>
          <p:cNvPr id="983" name="Google Shape;983;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85" name="Google Shape;985;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86" name="Google Shape;986;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87" name="Google Shape;987;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88" name="Google Shape;988;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9" name="Google Shape;989;p4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1" name="Google Shape;991;p4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3" name="Google Shape;993;p4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5" name="Google Shape;995;p4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7" name="Google Shape;997;p4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9" name="Google Shape;999;p4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1" name="Google Shape;1001;p4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4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5" name="Google Shape;1005;p4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06" name="Google Shape;1006;p4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07" name="Google Shape;1007;p4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08" name="Google Shape;1008;p4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09" name="Google Shape;1009;p4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10" name="Google Shape;1010;p4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11" name="Google Shape;1011;p4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12" name="Google Shape;1012;p4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13"/>
        <p:cNvGrpSpPr/>
        <p:nvPr/>
      </p:nvGrpSpPr>
      <p:grpSpPr>
        <a:xfrm>
          <a:off x="0" y="0"/>
          <a:ext cx="0" cy="0"/>
          <a:chOff x="0" y="0"/>
          <a:chExt cx="0" cy="0"/>
        </a:xfrm>
      </p:grpSpPr>
      <p:pic>
        <p:nvPicPr>
          <p:cNvPr id="1014" name="Google Shape;1014;p5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15" name="Google Shape;1015;p5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17" name="Google Shape;1017;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18" name="Google Shape;1018;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9" name="Google Shape;1019;p5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20" name="Google Shape;1020;p5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9" name="Google Shape;49;p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 name="Google Shape;50;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1" name="Google Shape;51;p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2" name="Google Shape;52;p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 name="Google Shape;54;p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55" name="Google Shape;55;p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56" name="Google Shape;56;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21"/>
        <p:cNvGrpSpPr/>
        <p:nvPr/>
      </p:nvGrpSpPr>
      <p:grpSpPr>
        <a:xfrm>
          <a:off x="0" y="0"/>
          <a:ext cx="0" cy="0"/>
          <a:chOff x="0" y="0"/>
          <a:chExt cx="0" cy="0"/>
        </a:xfrm>
      </p:grpSpPr>
      <p:pic>
        <p:nvPicPr>
          <p:cNvPr id="1022" name="Google Shape;1022;p5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23" name="Google Shape;1023;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24" name="Google Shape;1024;p5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5" name="Google Shape;1025;p5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6" name="Google Shape;1026;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27"/>
        <p:cNvGrpSpPr/>
        <p:nvPr/>
      </p:nvGrpSpPr>
      <p:grpSpPr>
        <a:xfrm>
          <a:off x="0" y="0"/>
          <a:ext cx="0" cy="0"/>
          <a:chOff x="0" y="0"/>
          <a:chExt cx="0" cy="0"/>
        </a:xfrm>
      </p:grpSpPr>
      <p:pic>
        <p:nvPicPr>
          <p:cNvPr id="1028" name="Google Shape;1028;p5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29" name="Google Shape;1029;p52"/>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30" name="Google Shape;1030;p52"/>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31" name="Google Shape;1031;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32"/>
        <p:cNvGrpSpPr/>
        <p:nvPr/>
      </p:nvGrpSpPr>
      <p:grpSpPr>
        <a:xfrm>
          <a:off x="0" y="0"/>
          <a:ext cx="0" cy="0"/>
          <a:chOff x="0" y="0"/>
          <a:chExt cx="0" cy="0"/>
        </a:xfrm>
      </p:grpSpPr>
      <p:pic>
        <p:nvPicPr>
          <p:cNvPr id="1033" name="Google Shape;1033;p5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34" name="Google Shape;1034;p5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35" name="Google Shape;1035;p5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
        <p:nvSpPr>
          <p:cNvPr id="1036" name="Google Shape;1036;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37"/>
        <p:cNvGrpSpPr/>
        <p:nvPr/>
      </p:nvGrpSpPr>
      <p:grpSpPr>
        <a:xfrm>
          <a:off x="0" y="0"/>
          <a:ext cx="0" cy="0"/>
          <a:chOff x="0" y="0"/>
          <a:chExt cx="0" cy="0"/>
        </a:xfrm>
      </p:grpSpPr>
      <p:pic>
        <p:nvPicPr>
          <p:cNvPr id="1038" name="Google Shape;1038;p54"/>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39" name="Google Shape;1039;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40" name="Google Shape;1040;p54"/>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41" name="Google Shape;1041;p54"/>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42" name="Google Shape;1042;p54"/>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43" name="Google Shape;1043;p54"/>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4"/>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45"/>
        <p:cNvGrpSpPr/>
        <p:nvPr/>
      </p:nvGrpSpPr>
      <p:grpSpPr>
        <a:xfrm>
          <a:off x="0" y="0"/>
          <a:ext cx="0" cy="0"/>
          <a:chOff x="0" y="0"/>
          <a:chExt cx="0" cy="0"/>
        </a:xfrm>
      </p:grpSpPr>
      <p:pic>
        <p:nvPicPr>
          <p:cNvPr id="1046" name="Google Shape;1046;p55"/>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47" name="Google Shape;1047;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48" name="Google Shape;1048;p55"/>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49" name="Google Shape;1049;p55"/>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50" name="Google Shape;1050;p55"/>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5"/>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5"/>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53"/>
        <p:cNvGrpSpPr/>
        <p:nvPr/>
      </p:nvGrpSpPr>
      <p:grpSpPr>
        <a:xfrm>
          <a:off x="0" y="0"/>
          <a:ext cx="0" cy="0"/>
          <a:chOff x="0" y="0"/>
          <a:chExt cx="0" cy="0"/>
        </a:xfrm>
      </p:grpSpPr>
      <p:pic>
        <p:nvPicPr>
          <p:cNvPr id="1054" name="Google Shape;1054;p56"/>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55" name="Google Shape;1055;p56"/>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056" name="Google Shape;1056;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57"/>
        <p:cNvGrpSpPr/>
        <p:nvPr/>
      </p:nvGrpSpPr>
      <p:grpSpPr>
        <a:xfrm>
          <a:off x="0" y="0"/>
          <a:ext cx="0" cy="0"/>
          <a:chOff x="0" y="0"/>
          <a:chExt cx="0" cy="0"/>
        </a:xfrm>
      </p:grpSpPr>
      <p:pic>
        <p:nvPicPr>
          <p:cNvPr id="1058" name="Google Shape;1058;p5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59" name="Google Shape;1059;p57"/>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060" name="Google Shape;1060;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63"/>
        <p:cNvGrpSpPr/>
        <p:nvPr/>
      </p:nvGrpSpPr>
      <p:grpSpPr>
        <a:xfrm>
          <a:off x="0" y="0"/>
          <a:ext cx="0" cy="0"/>
          <a:chOff x="0" y="0"/>
          <a:chExt cx="0" cy="0"/>
        </a:xfrm>
      </p:grpSpPr>
      <p:pic>
        <p:nvPicPr>
          <p:cNvPr id="1064" name="Google Shape;1064;p5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65" name="Google Shape;1065;p59"/>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9"/>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67" name="Google Shape;1067;p5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68" name="Google Shape;1068;p5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69" name="Google Shape;1069;p5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0" name="Google Shape;1070;p5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1" name="Google Shape;1071;p5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72" name="Google Shape;1072;p59"/>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73"/>
        <p:cNvGrpSpPr/>
        <p:nvPr/>
      </p:nvGrpSpPr>
      <p:grpSpPr>
        <a:xfrm>
          <a:off x="0" y="0"/>
          <a:ext cx="0" cy="0"/>
          <a:chOff x="0" y="0"/>
          <a:chExt cx="0" cy="0"/>
        </a:xfrm>
      </p:grpSpPr>
      <p:pic>
        <p:nvPicPr>
          <p:cNvPr id="1074" name="Google Shape;1074;p60"/>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75" name="Google Shape;1075;p60"/>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0"/>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77" name="Google Shape;1077;p6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78" name="Google Shape;1078;p60"/>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0" name="Google Shape;1080;p60"/>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81" name="Google Shape;1081;p60"/>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82" name="Google Shape;1082;p60"/>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83"/>
        <p:cNvGrpSpPr/>
        <p:nvPr/>
      </p:nvGrpSpPr>
      <p:grpSpPr>
        <a:xfrm>
          <a:off x="0" y="0"/>
          <a:ext cx="0" cy="0"/>
          <a:chOff x="0" y="0"/>
          <a:chExt cx="0" cy="0"/>
        </a:xfrm>
      </p:grpSpPr>
      <p:pic>
        <p:nvPicPr>
          <p:cNvPr id="1084" name="Google Shape;1084;p61"/>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85" name="Google Shape;1085;p61"/>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1"/>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087" name="Google Shape;1087;p6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88" name="Google Shape;1088;p61"/>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9" name="Google Shape;1089;p61"/>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0" name="Google Shape;1090;p61"/>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91" name="Google Shape;1091;p61"/>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92" name="Google Shape;1092;p61"/>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9" name="Google Shape;59;p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1" name="Google Shape;61;p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2" name="Google Shape;62;p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 name="Google Shape;64;p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65" name="Google Shape;65;p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66" name="Google Shape;66;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93"/>
        <p:cNvGrpSpPr/>
        <p:nvPr/>
      </p:nvGrpSpPr>
      <p:grpSpPr>
        <a:xfrm>
          <a:off x="0" y="0"/>
          <a:ext cx="0" cy="0"/>
          <a:chOff x="0" y="0"/>
          <a:chExt cx="0" cy="0"/>
        </a:xfrm>
      </p:grpSpPr>
      <p:pic>
        <p:nvPicPr>
          <p:cNvPr id="1094" name="Google Shape;1094;p6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95" name="Google Shape;1095;p6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6" name="Google Shape;1096;p6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97" name="Google Shape;1097;p62"/>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98" name="Google Shape;1098;p6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099" name="Google Shape;1099;p6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0" name="Google Shape;1100;p6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1" name="Google Shape;1101;p6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102" name="Google Shape;1102;p6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1103"/>
        <p:cNvGrpSpPr/>
        <p:nvPr/>
      </p:nvGrpSpPr>
      <p:grpSpPr>
        <a:xfrm>
          <a:off x="0" y="0"/>
          <a:ext cx="0" cy="0"/>
          <a:chOff x="0" y="0"/>
          <a:chExt cx="0" cy="0"/>
        </a:xfrm>
      </p:grpSpPr>
      <p:pic>
        <p:nvPicPr>
          <p:cNvPr id="1104" name="Google Shape;1104;p6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105" name="Google Shape;1105;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6" name="Google Shape;1106;p6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107" name="Google Shape;1107;p6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108" name="Google Shape;1108;p6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9" name="Google Shape;1109;p6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0" name="Google Shape;1110;p6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111" name="Google Shape;1111;p6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1112" name="Google Shape;1112;p63"/>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1113"/>
        <p:cNvGrpSpPr/>
        <p:nvPr/>
      </p:nvGrpSpPr>
      <p:grpSpPr>
        <a:xfrm>
          <a:off x="0" y="0"/>
          <a:ext cx="0" cy="0"/>
          <a:chOff x="0" y="0"/>
          <a:chExt cx="0" cy="0"/>
        </a:xfrm>
      </p:grpSpPr>
      <p:pic>
        <p:nvPicPr>
          <p:cNvPr id="1114" name="Google Shape;1114;p6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115" name="Google Shape;1115;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6" name="Google Shape;1116;p6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117" name="Google Shape;1117;p6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118" name="Google Shape;1118;p6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9" name="Google Shape;1119;p6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0" name="Google Shape;1120;p6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121" name="Google Shape;1121;p6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1122" name="Google Shape;1122;p64"/>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1123"/>
        <p:cNvGrpSpPr/>
        <p:nvPr/>
      </p:nvGrpSpPr>
      <p:grpSpPr>
        <a:xfrm>
          <a:off x="0" y="0"/>
          <a:ext cx="0" cy="0"/>
          <a:chOff x="0" y="0"/>
          <a:chExt cx="0" cy="0"/>
        </a:xfrm>
      </p:grpSpPr>
      <p:pic>
        <p:nvPicPr>
          <p:cNvPr id="1124" name="Google Shape;1124;p6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25" name="Google Shape;1125;p65"/>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26" name="Google Shape;1126;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27" name="Google Shape;1127;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1128"/>
        <p:cNvGrpSpPr/>
        <p:nvPr/>
      </p:nvGrpSpPr>
      <p:grpSpPr>
        <a:xfrm>
          <a:off x="0" y="0"/>
          <a:ext cx="0" cy="0"/>
          <a:chOff x="0" y="0"/>
          <a:chExt cx="0" cy="0"/>
        </a:xfrm>
      </p:grpSpPr>
      <p:pic>
        <p:nvPicPr>
          <p:cNvPr id="1129" name="Google Shape;1129;p6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30" name="Google Shape;1130;p66"/>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31" name="Google Shape;1131;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2" name="Google Shape;1132;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1133"/>
        <p:cNvGrpSpPr/>
        <p:nvPr/>
      </p:nvGrpSpPr>
      <p:grpSpPr>
        <a:xfrm>
          <a:off x="0" y="0"/>
          <a:ext cx="0" cy="0"/>
          <a:chOff x="0" y="0"/>
          <a:chExt cx="0" cy="0"/>
        </a:xfrm>
      </p:grpSpPr>
      <p:sp>
        <p:nvSpPr>
          <p:cNvPr id="1134" name="Google Shape;1134;p6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5" name="Google Shape;1135;p6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36" name="Google Shape;1136;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37" name="Google Shape;1137;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8" name="Google Shape;1138;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9" name="Google Shape;1139;p6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0" name="Google Shape;1140;p67"/>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1141"/>
        <p:cNvGrpSpPr/>
        <p:nvPr/>
      </p:nvGrpSpPr>
      <p:grpSpPr>
        <a:xfrm>
          <a:off x="0" y="0"/>
          <a:ext cx="0" cy="0"/>
          <a:chOff x="0" y="0"/>
          <a:chExt cx="0" cy="0"/>
        </a:xfrm>
      </p:grpSpPr>
      <p:pic>
        <p:nvPicPr>
          <p:cNvPr id="1142" name="Google Shape;1142;p68"/>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43" name="Google Shape;1143;p68"/>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4" name="Google Shape;1144;p68"/>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5" name="Google Shape;1145;p68"/>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6" name="Google Shape;1146;p68"/>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7" name="Google Shape;1147;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48" name="Google Shape;1148;p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49" name="Google Shape;1149;p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50" name="Google Shape;1150;p6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151"/>
        <p:cNvGrpSpPr/>
        <p:nvPr/>
      </p:nvGrpSpPr>
      <p:grpSpPr>
        <a:xfrm>
          <a:off x="0" y="0"/>
          <a:ext cx="0" cy="0"/>
          <a:chOff x="0" y="0"/>
          <a:chExt cx="0" cy="0"/>
        </a:xfrm>
      </p:grpSpPr>
      <p:pic>
        <p:nvPicPr>
          <p:cNvPr id="1152" name="Google Shape;1152;p6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53" name="Google Shape;1153;p69"/>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54" name="Google Shape;1154;p69"/>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155" name="Google Shape;1155;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6" name="Google Shape;1156;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157"/>
        <p:cNvGrpSpPr/>
        <p:nvPr/>
      </p:nvGrpSpPr>
      <p:grpSpPr>
        <a:xfrm>
          <a:off x="0" y="0"/>
          <a:ext cx="0" cy="0"/>
          <a:chOff x="0" y="0"/>
          <a:chExt cx="0" cy="0"/>
        </a:xfrm>
      </p:grpSpPr>
      <p:pic>
        <p:nvPicPr>
          <p:cNvPr id="1158" name="Google Shape;1158;p7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59" name="Google Shape;1159;p7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62" name="Google Shape;1162;p70"/>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63" name="Google Shape;1163;p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64" name="Google Shape;1164;p70"/>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65" name="Google Shape;1165;p70"/>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166"/>
        <p:cNvGrpSpPr/>
        <p:nvPr/>
      </p:nvGrpSpPr>
      <p:grpSpPr>
        <a:xfrm>
          <a:off x="0" y="0"/>
          <a:ext cx="0" cy="0"/>
          <a:chOff x="0" y="0"/>
          <a:chExt cx="0" cy="0"/>
        </a:xfrm>
      </p:grpSpPr>
      <p:pic>
        <p:nvPicPr>
          <p:cNvPr id="1167" name="Google Shape;1167;p7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68" name="Google Shape;1168;p7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9" name="Google Shape;1169;p7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70" name="Google Shape;1170;p71"/>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1" name="Google Shape;1171;p7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2" name="Google Shape;1172;p71"/>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73" name="Google Shape;1173;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4" name="Google Shape;1174;p71"/>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75" name="Google Shape;1175;p7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6" name="Google Shape;1176;p71"/>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 name="Google Shape;69;p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0" name="Google Shape;70;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177"/>
        <p:cNvGrpSpPr/>
        <p:nvPr/>
      </p:nvGrpSpPr>
      <p:grpSpPr>
        <a:xfrm>
          <a:off x="0" y="0"/>
          <a:ext cx="0" cy="0"/>
          <a:chOff x="0" y="0"/>
          <a:chExt cx="0" cy="0"/>
        </a:xfrm>
      </p:grpSpPr>
      <p:pic>
        <p:nvPicPr>
          <p:cNvPr id="1178" name="Google Shape;1178;p72"/>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79" name="Google Shape;1179;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80" name="Google Shape;1180;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81" name="Google Shape;1181;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2" name="Google Shape;1182;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3" name="Google Shape;1183;p72"/>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84" name="Google Shape;1184;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85" name="Google Shape;1185;p72"/>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6" name="Google Shape;1186;p7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187"/>
        <p:cNvGrpSpPr/>
        <p:nvPr/>
      </p:nvGrpSpPr>
      <p:grpSpPr>
        <a:xfrm>
          <a:off x="0" y="0"/>
          <a:ext cx="0" cy="0"/>
          <a:chOff x="0" y="0"/>
          <a:chExt cx="0" cy="0"/>
        </a:xfrm>
      </p:grpSpPr>
      <p:pic>
        <p:nvPicPr>
          <p:cNvPr id="1188" name="Google Shape;1188;p7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89" name="Google Shape;1189;p7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0" name="Google Shape;1190;p7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91" name="Google Shape;1191;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92" name="Google Shape;1192;p73"/>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3"/>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4" name="Google Shape;1194;p73"/>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95" name="Google Shape;1195;p7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96" name="Google Shape;1196;p73"/>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197"/>
        <p:cNvGrpSpPr/>
        <p:nvPr/>
      </p:nvGrpSpPr>
      <p:grpSpPr>
        <a:xfrm>
          <a:off x="0" y="0"/>
          <a:ext cx="0" cy="0"/>
          <a:chOff x="0" y="0"/>
          <a:chExt cx="0" cy="0"/>
        </a:xfrm>
      </p:grpSpPr>
      <p:sp>
        <p:nvSpPr>
          <p:cNvPr id="1198" name="Google Shape;1198;p74"/>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9" name="Google Shape;1199;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0" name="Google Shape;1200;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1" name="Google Shape;1201;p74"/>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02" name="Google Shape;1202;p74"/>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3" name="Google Shape;1203;p74"/>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04" name="Google Shape;1204;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05" name="Google Shape;1205;p7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06" name="Google Shape;1206;p74"/>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207"/>
        <p:cNvGrpSpPr/>
        <p:nvPr/>
      </p:nvGrpSpPr>
      <p:grpSpPr>
        <a:xfrm>
          <a:off x="0" y="0"/>
          <a:ext cx="0" cy="0"/>
          <a:chOff x="0" y="0"/>
          <a:chExt cx="0" cy="0"/>
        </a:xfrm>
      </p:grpSpPr>
      <p:pic>
        <p:nvPicPr>
          <p:cNvPr id="1208" name="Google Shape;1208;p7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09" name="Google Shape;1209;p7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0" name="Google Shape;1210;p75"/>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211" name="Google Shape;1211;p7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2" name="Google Shape;1212;p75"/>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213" name="Google Shape;1213;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214" name="Google Shape;1214;p7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216" name="Google Shape;1216;p7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7" name="Google Shape;1217;p7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218"/>
        <p:cNvGrpSpPr/>
        <p:nvPr/>
      </p:nvGrpSpPr>
      <p:grpSpPr>
        <a:xfrm>
          <a:off x="0" y="0"/>
          <a:ext cx="0" cy="0"/>
          <a:chOff x="0" y="0"/>
          <a:chExt cx="0" cy="0"/>
        </a:xfrm>
      </p:grpSpPr>
      <p:sp>
        <p:nvSpPr>
          <p:cNvPr id="1219" name="Google Shape;1219;p76"/>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20" name="Google Shape;1220;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21" name="Google Shape;1221;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222" name="Google Shape;1222;p76"/>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223" name="Google Shape;1223;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4" name="Google Shape;1224;p76"/>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25" name="Google Shape;1225;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26" name="Google Shape;1226;p7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7" name="Google Shape;1227;p7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228"/>
        <p:cNvGrpSpPr/>
        <p:nvPr/>
      </p:nvGrpSpPr>
      <p:grpSpPr>
        <a:xfrm>
          <a:off x="0" y="0"/>
          <a:ext cx="0" cy="0"/>
          <a:chOff x="0" y="0"/>
          <a:chExt cx="0" cy="0"/>
        </a:xfrm>
      </p:grpSpPr>
      <p:sp>
        <p:nvSpPr>
          <p:cNvPr id="1229" name="Google Shape;1229;p7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1" name="Google Shape;1231;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2" name="Google Shape;1232;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3" name="Google Shape;1233;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4" name="Google Shape;1234;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5" name="Google Shape;1235;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6" name="Google Shape;1236;p77"/>
          <p:cNvGrpSpPr/>
          <p:nvPr/>
        </p:nvGrpSpPr>
        <p:grpSpPr>
          <a:xfrm>
            <a:off x="457200" y="1378813"/>
            <a:ext cx="776889" cy="621300"/>
            <a:chOff x="457200" y="1378813"/>
            <a:chExt cx="776889" cy="621300"/>
          </a:xfrm>
        </p:grpSpPr>
        <p:sp>
          <p:nvSpPr>
            <p:cNvPr id="1237" name="Google Shape;1237;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38" name="Google Shape;1238;p77"/>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77"/>
          <p:cNvGrpSpPr/>
          <p:nvPr/>
        </p:nvGrpSpPr>
        <p:grpSpPr>
          <a:xfrm>
            <a:off x="457200" y="2228725"/>
            <a:ext cx="776889" cy="621300"/>
            <a:chOff x="457200" y="1378813"/>
            <a:chExt cx="776889" cy="621300"/>
          </a:xfrm>
        </p:grpSpPr>
        <p:sp>
          <p:nvSpPr>
            <p:cNvPr id="1240" name="Google Shape;1240;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41" name="Google Shape;1241;p77"/>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242;p77"/>
          <p:cNvGrpSpPr/>
          <p:nvPr/>
        </p:nvGrpSpPr>
        <p:grpSpPr>
          <a:xfrm>
            <a:off x="457200" y="3073850"/>
            <a:ext cx="776889" cy="621300"/>
            <a:chOff x="457200" y="1378813"/>
            <a:chExt cx="776889" cy="621300"/>
          </a:xfrm>
        </p:grpSpPr>
        <p:sp>
          <p:nvSpPr>
            <p:cNvPr id="1243" name="Google Shape;1243;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4" name="Google Shape;1244;p77"/>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77"/>
          <p:cNvGrpSpPr/>
          <p:nvPr/>
        </p:nvGrpSpPr>
        <p:grpSpPr>
          <a:xfrm>
            <a:off x="457200" y="3923750"/>
            <a:ext cx="776889" cy="621300"/>
            <a:chOff x="457200" y="1378813"/>
            <a:chExt cx="776889" cy="621300"/>
          </a:xfrm>
        </p:grpSpPr>
        <p:sp>
          <p:nvSpPr>
            <p:cNvPr id="1246" name="Google Shape;1246;p77"/>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7" name="Google Shape;1247;p77"/>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1248;p77"/>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9" name="Google Shape;1249;p7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7"/>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3" name="Google Shape;1253;p77"/>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4" name="Google Shape;1254;p77"/>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1255"/>
        <p:cNvGrpSpPr/>
        <p:nvPr/>
      </p:nvGrpSpPr>
      <p:grpSpPr>
        <a:xfrm>
          <a:off x="0" y="0"/>
          <a:ext cx="0" cy="0"/>
          <a:chOff x="0" y="0"/>
          <a:chExt cx="0" cy="0"/>
        </a:xfrm>
      </p:grpSpPr>
      <p:sp>
        <p:nvSpPr>
          <p:cNvPr id="1256" name="Google Shape;1256;p7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8" name="Google Shape;1258;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59" name="Google Shape;1259;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0" name="Google Shape;1260;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1" name="Google Shape;1261;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2" name="Google Shape;1262;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63" name="Google Shape;1263;p78"/>
          <p:cNvGrpSpPr/>
          <p:nvPr/>
        </p:nvGrpSpPr>
        <p:grpSpPr>
          <a:xfrm>
            <a:off x="457200" y="1300225"/>
            <a:ext cx="776889" cy="621300"/>
            <a:chOff x="457200" y="1378813"/>
            <a:chExt cx="776889" cy="621300"/>
          </a:xfrm>
        </p:grpSpPr>
        <p:sp>
          <p:nvSpPr>
            <p:cNvPr id="1264" name="Google Shape;1264;p7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65" name="Google Shape;1265;p7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78"/>
          <p:cNvGrpSpPr/>
          <p:nvPr/>
        </p:nvGrpSpPr>
        <p:grpSpPr>
          <a:xfrm>
            <a:off x="457200" y="2000125"/>
            <a:ext cx="776889" cy="621300"/>
            <a:chOff x="457200" y="1378813"/>
            <a:chExt cx="776889" cy="621300"/>
          </a:xfrm>
        </p:grpSpPr>
        <p:sp>
          <p:nvSpPr>
            <p:cNvPr id="1267" name="Google Shape;1267;p7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68" name="Google Shape;1268;p7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78"/>
          <p:cNvGrpSpPr/>
          <p:nvPr/>
        </p:nvGrpSpPr>
        <p:grpSpPr>
          <a:xfrm>
            <a:off x="457200" y="2692850"/>
            <a:ext cx="776889" cy="621300"/>
            <a:chOff x="457200" y="1378813"/>
            <a:chExt cx="776889" cy="621300"/>
          </a:xfrm>
        </p:grpSpPr>
        <p:sp>
          <p:nvSpPr>
            <p:cNvPr id="1270" name="Google Shape;1270;p7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1" name="Google Shape;1271;p7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78"/>
          <p:cNvGrpSpPr/>
          <p:nvPr/>
        </p:nvGrpSpPr>
        <p:grpSpPr>
          <a:xfrm>
            <a:off x="457200" y="3390350"/>
            <a:ext cx="776889" cy="621300"/>
            <a:chOff x="457200" y="1378813"/>
            <a:chExt cx="776889" cy="621300"/>
          </a:xfrm>
        </p:grpSpPr>
        <p:sp>
          <p:nvSpPr>
            <p:cNvPr id="1273" name="Google Shape;1273;p7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74" name="Google Shape;1274;p7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78"/>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6" name="Google Shape;1276;p7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0" name="Google Shape;1280;p78"/>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1" name="Google Shape;1281;p78"/>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82" name="Google Shape;1282;p78"/>
          <p:cNvGrpSpPr/>
          <p:nvPr/>
        </p:nvGrpSpPr>
        <p:grpSpPr>
          <a:xfrm>
            <a:off x="469500" y="4083075"/>
            <a:ext cx="776889" cy="621300"/>
            <a:chOff x="457200" y="1378813"/>
            <a:chExt cx="776889" cy="621300"/>
          </a:xfrm>
        </p:grpSpPr>
        <p:sp>
          <p:nvSpPr>
            <p:cNvPr id="1283" name="Google Shape;1283;p78"/>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4" name="Google Shape;1284;p78"/>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7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1287"/>
        <p:cNvGrpSpPr/>
        <p:nvPr/>
      </p:nvGrpSpPr>
      <p:grpSpPr>
        <a:xfrm>
          <a:off x="0" y="0"/>
          <a:ext cx="0" cy="0"/>
          <a:chOff x="0" y="0"/>
          <a:chExt cx="0" cy="0"/>
        </a:xfrm>
      </p:grpSpPr>
      <p:sp>
        <p:nvSpPr>
          <p:cNvPr id="1288" name="Google Shape;1288;p79"/>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0" name="Google Shape;1290;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1" name="Google Shape;1291;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92" name="Google Shape;129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93" name="Google Shape;1293;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94" name="Google Shape;1294;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95" name="Google Shape;1295;p79"/>
          <p:cNvGrpSpPr/>
          <p:nvPr/>
        </p:nvGrpSpPr>
        <p:grpSpPr>
          <a:xfrm>
            <a:off x="457200" y="1237825"/>
            <a:ext cx="776900" cy="486300"/>
            <a:chOff x="457200" y="1466425"/>
            <a:chExt cx="776900" cy="486300"/>
          </a:xfrm>
        </p:grpSpPr>
        <p:sp>
          <p:nvSpPr>
            <p:cNvPr id="1296" name="Google Shape;1296;p7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97" name="Google Shape;1297;p7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8" name="Google Shape;1298;p79"/>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9"/>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79"/>
          <p:cNvGrpSpPr/>
          <p:nvPr/>
        </p:nvGrpSpPr>
        <p:grpSpPr>
          <a:xfrm>
            <a:off x="457200" y="1828900"/>
            <a:ext cx="776900" cy="486300"/>
            <a:chOff x="457200" y="1466425"/>
            <a:chExt cx="776900" cy="486300"/>
          </a:xfrm>
        </p:grpSpPr>
        <p:sp>
          <p:nvSpPr>
            <p:cNvPr id="1301" name="Google Shape;1301;p7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02" name="Google Shape;1302;p7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79"/>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79"/>
          <p:cNvGrpSpPr/>
          <p:nvPr/>
        </p:nvGrpSpPr>
        <p:grpSpPr>
          <a:xfrm>
            <a:off x="457200" y="2419975"/>
            <a:ext cx="776900" cy="486300"/>
            <a:chOff x="457200" y="1466425"/>
            <a:chExt cx="776900" cy="486300"/>
          </a:xfrm>
        </p:grpSpPr>
        <p:sp>
          <p:nvSpPr>
            <p:cNvPr id="1305" name="Google Shape;1305;p7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06" name="Google Shape;1306;p7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79"/>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8" name="Google Shape;1308;p79"/>
          <p:cNvGrpSpPr/>
          <p:nvPr/>
        </p:nvGrpSpPr>
        <p:grpSpPr>
          <a:xfrm>
            <a:off x="457200" y="3011050"/>
            <a:ext cx="776900" cy="486300"/>
            <a:chOff x="457200" y="1466425"/>
            <a:chExt cx="776900" cy="486300"/>
          </a:xfrm>
        </p:grpSpPr>
        <p:sp>
          <p:nvSpPr>
            <p:cNvPr id="1309" name="Google Shape;1309;p7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10" name="Google Shape;1310;p7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79"/>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2" name="Google Shape;1312;p79"/>
          <p:cNvGrpSpPr/>
          <p:nvPr/>
        </p:nvGrpSpPr>
        <p:grpSpPr>
          <a:xfrm>
            <a:off x="457200" y="3602137"/>
            <a:ext cx="776900" cy="486300"/>
            <a:chOff x="457200" y="1466425"/>
            <a:chExt cx="776900" cy="486300"/>
          </a:xfrm>
        </p:grpSpPr>
        <p:sp>
          <p:nvSpPr>
            <p:cNvPr id="1313" name="Google Shape;1313;p7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14" name="Google Shape;1314;p7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5" name="Google Shape;1315;p79"/>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6" name="Google Shape;1316;p79"/>
          <p:cNvGrpSpPr/>
          <p:nvPr/>
        </p:nvGrpSpPr>
        <p:grpSpPr>
          <a:xfrm>
            <a:off x="457200" y="4193262"/>
            <a:ext cx="776900" cy="486300"/>
            <a:chOff x="457200" y="1466425"/>
            <a:chExt cx="776900" cy="486300"/>
          </a:xfrm>
        </p:grpSpPr>
        <p:sp>
          <p:nvSpPr>
            <p:cNvPr id="1317" name="Google Shape;1317;p7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18" name="Google Shape;1318;p7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79"/>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0" name="Google Shape;1320;p79"/>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1" name="Google Shape;1321;p79"/>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79"/>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3" name="Google Shape;1323;p79"/>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1324"/>
        <p:cNvGrpSpPr/>
        <p:nvPr/>
      </p:nvGrpSpPr>
      <p:grpSpPr>
        <a:xfrm>
          <a:off x="0" y="0"/>
          <a:ext cx="0" cy="0"/>
          <a:chOff x="0" y="0"/>
          <a:chExt cx="0" cy="0"/>
        </a:xfrm>
      </p:grpSpPr>
      <p:sp>
        <p:nvSpPr>
          <p:cNvPr id="1325" name="Google Shape;1325;p8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28" name="Google Shape;1328;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29" name="Google Shape;1329;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30" name="Google Shape;1330;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31" name="Google Shape;1331;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32" name="Google Shape;1332;p80"/>
          <p:cNvGrpSpPr/>
          <p:nvPr/>
        </p:nvGrpSpPr>
        <p:grpSpPr>
          <a:xfrm>
            <a:off x="457200" y="1237825"/>
            <a:ext cx="776900" cy="486300"/>
            <a:chOff x="457200" y="1466425"/>
            <a:chExt cx="776900" cy="486300"/>
          </a:xfrm>
        </p:grpSpPr>
        <p:sp>
          <p:nvSpPr>
            <p:cNvPr id="1333" name="Google Shape;1333;p80"/>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34" name="Google Shape;1334;p80"/>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5" name="Google Shape;1335;p80"/>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6" name="Google Shape;1336;p8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7" name="Google Shape;1337;p80"/>
          <p:cNvGrpSpPr/>
          <p:nvPr/>
        </p:nvGrpSpPr>
        <p:grpSpPr>
          <a:xfrm>
            <a:off x="457200" y="1828900"/>
            <a:ext cx="776900" cy="486300"/>
            <a:chOff x="457200" y="1466425"/>
            <a:chExt cx="776900" cy="486300"/>
          </a:xfrm>
        </p:grpSpPr>
        <p:sp>
          <p:nvSpPr>
            <p:cNvPr id="1338" name="Google Shape;1338;p80"/>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39" name="Google Shape;1339;p80"/>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0" name="Google Shape;1340;p8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80"/>
          <p:cNvGrpSpPr/>
          <p:nvPr/>
        </p:nvGrpSpPr>
        <p:grpSpPr>
          <a:xfrm>
            <a:off x="457200" y="2419975"/>
            <a:ext cx="776900" cy="486300"/>
            <a:chOff x="457200" y="1466425"/>
            <a:chExt cx="776900" cy="486300"/>
          </a:xfrm>
        </p:grpSpPr>
        <p:sp>
          <p:nvSpPr>
            <p:cNvPr id="1342" name="Google Shape;1342;p80"/>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43" name="Google Shape;1343;p80"/>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8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5" name="Google Shape;1345;p80"/>
          <p:cNvGrpSpPr/>
          <p:nvPr/>
        </p:nvGrpSpPr>
        <p:grpSpPr>
          <a:xfrm>
            <a:off x="457200" y="3011050"/>
            <a:ext cx="776900" cy="486300"/>
            <a:chOff x="457200" y="1466425"/>
            <a:chExt cx="776900" cy="486300"/>
          </a:xfrm>
        </p:grpSpPr>
        <p:sp>
          <p:nvSpPr>
            <p:cNvPr id="1346" name="Google Shape;1346;p80"/>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47" name="Google Shape;1347;p80"/>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8" name="Google Shape;1348;p8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9" name="Google Shape;1349;p80"/>
          <p:cNvGrpSpPr/>
          <p:nvPr/>
        </p:nvGrpSpPr>
        <p:grpSpPr>
          <a:xfrm>
            <a:off x="457200" y="3602137"/>
            <a:ext cx="776900" cy="486300"/>
            <a:chOff x="457200" y="1466425"/>
            <a:chExt cx="776900" cy="486300"/>
          </a:xfrm>
        </p:grpSpPr>
        <p:sp>
          <p:nvSpPr>
            <p:cNvPr id="1350" name="Google Shape;1350;p80"/>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51" name="Google Shape;1351;p80"/>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2" name="Google Shape;1352;p8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3" name="Google Shape;1353;p80"/>
          <p:cNvGrpSpPr/>
          <p:nvPr/>
        </p:nvGrpSpPr>
        <p:grpSpPr>
          <a:xfrm>
            <a:off x="457200" y="4193262"/>
            <a:ext cx="776900" cy="486300"/>
            <a:chOff x="457200" y="1466425"/>
            <a:chExt cx="776900" cy="486300"/>
          </a:xfrm>
        </p:grpSpPr>
        <p:sp>
          <p:nvSpPr>
            <p:cNvPr id="1354" name="Google Shape;1354;p80"/>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55" name="Google Shape;1355;p80"/>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356;p80"/>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7" name="Google Shape;1357;p80"/>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8" name="Google Shape;1358;p8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80"/>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0" name="Google Shape;1360;p80"/>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1361"/>
        <p:cNvGrpSpPr/>
        <p:nvPr/>
      </p:nvGrpSpPr>
      <p:grpSpPr>
        <a:xfrm>
          <a:off x="0" y="0"/>
          <a:ext cx="0" cy="0"/>
          <a:chOff x="0" y="0"/>
          <a:chExt cx="0" cy="0"/>
        </a:xfrm>
      </p:grpSpPr>
      <p:sp>
        <p:nvSpPr>
          <p:cNvPr id="1362" name="Google Shape;1362;p81"/>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65" name="Google Shape;1365;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66" name="Google Shape;1366;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67" name="Google Shape;1367;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68" name="Google Shape;1368;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69" name="Google Shape;1369;p81"/>
          <p:cNvGrpSpPr/>
          <p:nvPr/>
        </p:nvGrpSpPr>
        <p:grpSpPr>
          <a:xfrm>
            <a:off x="457222" y="1149803"/>
            <a:ext cx="713194" cy="446423"/>
            <a:chOff x="457200" y="1466425"/>
            <a:chExt cx="776900" cy="486300"/>
          </a:xfrm>
        </p:grpSpPr>
        <p:sp>
          <p:nvSpPr>
            <p:cNvPr id="1370" name="Google Shape;1370;p8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71" name="Google Shape;1371;p8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2" name="Google Shape;1372;p81"/>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3" name="Google Shape;1373;p81"/>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81"/>
          <p:cNvGrpSpPr/>
          <p:nvPr/>
        </p:nvGrpSpPr>
        <p:grpSpPr>
          <a:xfrm>
            <a:off x="457222" y="1672428"/>
            <a:ext cx="713194" cy="446423"/>
            <a:chOff x="457200" y="1466425"/>
            <a:chExt cx="776900" cy="486300"/>
          </a:xfrm>
        </p:grpSpPr>
        <p:sp>
          <p:nvSpPr>
            <p:cNvPr id="1375" name="Google Shape;1375;p8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76" name="Google Shape;1376;p8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7" name="Google Shape;1377;p81"/>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8" name="Google Shape;1378;p81"/>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9" name="Google Shape;1379;p81"/>
          <p:cNvGrpSpPr/>
          <p:nvPr/>
        </p:nvGrpSpPr>
        <p:grpSpPr>
          <a:xfrm>
            <a:off x="457197" y="2195578"/>
            <a:ext cx="713194" cy="446423"/>
            <a:chOff x="457200" y="1466425"/>
            <a:chExt cx="776900" cy="486300"/>
          </a:xfrm>
        </p:grpSpPr>
        <p:sp>
          <p:nvSpPr>
            <p:cNvPr id="1380" name="Google Shape;1380;p8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81" name="Google Shape;1381;p8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2" name="Google Shape;1382;p81"/>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3" name="Google Shape;1383;p81"/>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4" name="Google Shape;1384;p81"/>
          <p:cNvGrpSpPr/>
          <p:nvPr/>
        </p:nvGrpSpPr>
        <p:grpSpPr>
          <a:xfrm>
            <a:off x="457197" y="2718203"/>
            <a:ext cx="713194" cy="446423"/>
            <a:chOff x="457200" y="1466425"/>
            <a:chExt cx="776900" cy="486300"/>
          </a:xfrm>
        </p:grpSpPr>
        <p:sp>
          <p:nvSpPr>
            <p:cNvPr id="1385" name="Google Shape;1385;p8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86" name="Google Shape;1386;p8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7" name="Google Shape;1387;p81"/>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8" name="Google Shape;1388;p81"/>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9" name="Google Shape;1389;p81"/>
          <p:cNvGrpSpPr/>
          <p:nvPr/>
        </p:nvGrpSpPr>
        <p:grpSpPr>
          <a:xfrm>
            <a:off x="457222" y="3240828"/>
            <a:ext cx="713194" cy="446423"/>
            <a:chOff x="457200" y="1466425"/>
            <a:chExt cx="776900" cy="486300"/>
          </a:xfrm>
        </p:grpSpPr>
        <p:sp>
          <p:nvSpPr>
            <p:cNvPr id="1390" name="Google Shape;1390;p8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91" name="Google Shape;1391;p8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2" name="Google Shape;1392;p81"/>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3" name="Google Shape;1393;p81"/>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4" name="Google Shape;1394;p81"/>
          <p:cNvGrpSpPr/>
          <p:nvPr/>
        </p:nvGrpSpPr>
        <p:grpSpPr>
          <a:xfrm>
            <a:off x="457222" y="3763453"/>
            <a:ext cx="713194" cy="446423"/>
            <a:chOff x="457200" y="1466425"/>
            <a:chExt cx="776900" cy="486300"/>
          </a:xfrm>
        </p:grpSpPr>
        <p:sp>
          <p:nvSpPr>
            <p:cNvPr id="1395" name="Google Shape;1395;p8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96" name="Google Shape;1396;p8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7" name="Google Shape;1397;p81"/>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8" name="Google Shape;1398;p81"/>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9" name="Google Shape;1399;p81"/>
          <p:cNvGrpSpPr/>
          <p:nvPr/>
        </p:nvGrpSpPr>
        <p:grpSpPr>
          <a:xfrm>
            <a:off x="457222" y="4311603"/>
            <a:ext cx="713194" cy="446423"/>
            <a:chOff x="457200" y="1466425"/>
            <a:chExt cx="776900" cy="486300"/>
          </a:xfrm>
        </p:grpSpPr>
        <p:sp>
          <p:nvSpPr>
            <p:cNvPr id="1400" name="Google Shape;1400;p8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401" name="Google Shape;1401;p8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81"/>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4" name="Google Shape;74;p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5" name="Google Shape;75;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6" name="Google Shape;76;p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1403"/>
        <p:cNvGrpSpPr/>
        <p:nvPr/>
      </p:nvGrpSpPr>
      <p:grpSpPr>
        <a:xfrm>
          <a:off x="0" y="0"/>
          <a:ext cx="0" cy="0"/>
          <a:chOff x="0" y="0"/>
          <a:chExt cx="0" cy="0"/>
        </a:xfrm>
      </p:grpSpPr>
      <p:sp>
        <p:nvSpPr>
          <p:cNvPr id="1404" name="Google Shape;1404;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5" name="Google Shape;1405;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06" name="Google Shape;1406;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07" name="Google Shape;1407;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08" name="Google Shape;1408;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09" name="Google Shape;1409;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0" name="Google Shape;1410;p82"/>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1" name="Google Shape;1411;p82"/>
          <p:cNvGrpSpPr/>
          <p:nvPr/>
        </p:nvGrpSpPr>
        <p:grpSpPr>
          <a:xfrm>
            <a:off x="457427" y="3873038"/>
            <a:ext cx="602564" cy="377174"/>
            <a:chOff x="457200" y="1466425"/>
            <a:chExt cx="776900" cy="486300"/>
          </a:xfrm>
        </p:grpSpPr>
        <p:sp>
          <p:nvSpPr>
            <p:cNvPr id="1412" name="Google Shape;1412;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13" name="Google Shape;1413;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4" name="Google Shape;1414;p82"/>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5" name="Google Shape;1415;p82"/>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82"/>
          <p:cNvGrpSpPr/>
          <p:nvPr/>
        </p:nvGrpSpPr>
        <p:grpSpPr>
          <a:xfrm>
            <a:off x="457315" y="4311142"/>
            <a:ext cx="602564" cy="377174"/>
            <a:chOff x="457200" y="1466425"/>
            <a:chExt cx="776900" cy="486300"/>
          </a:xfrm>
        </p:grpSpPr>
        <p:sp>
          <p:nvSpPr>
            <p:cNvPr id="1417" name="Google Shape;1417;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18" name="Google Shape;1418;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9" name="Google Shape;1419;p82"/>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0" name="Google Shape;1420;p82"/>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1" name="Google Shape;1421;p82"/>
          <p:cNvGrpSpPr/>
          <p:nvPr/>
        </p:nvGrpSpPr>
        <p:grpSpPr>
          <a:xfrm>
            <a:off x="457377" y="2996663"/>
            <a:ext cx="602564" cy="377174"/>
            <a:chOff x="457200" y="1466425"/>
            <a:chExt cx="776900" cy="486300"/>
          </a:xfrm>
        </p:grpSpPr>
        <p:sp>
          <p:nvSpPr>
            <p:cNvPr id="1422" name="Google Shape;1422;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23" name="Google Shape;1423;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82"/>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5" name="Google Shape;1425;p82"/>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6" name="Google Shape;1426;p82"/>
          <p:cNvGrpSpPr/>
          <p:nvPr/>
        </p:nvGrpSpPr>
        <p:grpSpPr>
          <a:xfrm>
            <a:off x="457265" y="3434767"/>
            <a:ext cx="602564" cy="377174"/>
            <a:chOff x="457200" y="1466425"/>
            <a:chExt cx="776900" cy="486300"/>
          </a:xfrm>
        </p:grpSpPr>
        <p:sp>
          <p:nvSpPr>
            <p:cNvPr id="1427" name="Google Shape;1427;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28" name="Google Shape;1428;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9" name="Google Shape;1429;p82"/>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0" name="Google Shape;1430;p82"/>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82"/>
          <p:cNvGrpSpPr/>
          <p:nvPr/>
        </p:nvGrpSpPr>
        <p:grpSpPr>
          <a:xfrm>
            <a:off x="457402" y="2135288"/>
            <a:ext cx="602564" cy="377174"/>
            <a:chOff x="457200" y="1466425"/>
            <a:chExt cx="776900" cy="486300"/>
          </a:xfrm>
        </p:grpSpPr>
        <p:sp>
          <p:nvSpPr>
            <p:cNvPr id="1432" name="Google Shape;1432;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33" name="Google Shape;1433;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4" name="Google Shape;1434;p82"/>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5" name="Google Shape;1435;p82"/>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6" name="Google Shape;1436;p82"/>
          <p:cNvGrpSpPr/>
          <p:nvPr/>
        </p:nvGrpSpPr>
        <p:grpSpPr>
          <a:xfrm>
            <a:off x="457290" y="2573392"/>
            <a:ext cx="602564" cy="377174"/>
            <a:chOff x="457200" y="1466425"/>
            <a:chExt cx="776900" cy="486300"/>
          </a:xfrm>
        </p:grpSpPr>
        <p:sp>
          <p:nvSpPr>
            <p:cNvPr id="1437" name="Google Shape;1437;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38" name="Google Shape;1438;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9" name="Google Shape;1439;p82"/>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0" name="Google Shape;1440;p82"/>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82"/>
          <p:cNvGrpSpPr/>
          <p:nvPr/>
        </p:nvGrpSpPr>
        <p:grpSpPr>
          <a:xfrm>
            <a:off x="457352" y="1258913"/>
            <a:ext cx="602564" cy="377174"/>
            <a:chOff x="457200" y="1466425"/>
            <a:chExt cx="776900" cy="486300"/>
          </a:xfrm>
        </p:grpSpPr>
        <p:sp>
          <p:nvSpPr>
            <p:cNvPr id="1442" name="Google Shape;1442;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43" name="Google Shape;1443;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4" name="Google Shape;1444;p82"/>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5" name="Google Shape;1445;p82"/>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6" name="Google Shape;1446;p82"/>
          <p:cNvGrpSpPr/>
          <p:nvPr/>
        </p:nvGrpSpPr>
        <p:grpSpPr>
          <a:xfrm>
            <a:off x="457240" y="1697017"/>
            <a:ext cx="602564" cy="377174"/>
            <a:chOff x="457200" y="1466425"/>
            <a:chExt cx="776900" cy="486300"/>
          </a:xfrm>
        </p:grpSpPr>
        <p:sp>
          <p:nvSpPr>
            <p:cNvPr id="1447" name="Google Shape;1447;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48" name="Google Shape;1448;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 name="Google Shape;1449;p82"/>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1450"/>
        <p:cNvGrpSpPr/>
        <p:nvPr/>
      </p:nvGrpSpPr>
      <p:grpSpPr>
        <a:xfrm>
          <a:off x="0" y="0"/>
          <a:ext cx="0" cy="0"/>
          <a:chOff x="0" y="0"/>
          <a:chExt cx="0" cy="0"/>
        </a:xfrm>
      </p:grpSpPr>
      <p:sp>
        <p:nvSpPr>
          <p:cNvPr id="1451" name="Google Shape;1451;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2" name="Google Shape;1452;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53" name="Google Shape;1453;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54" name="Google Shape;1454;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55" name="Google Shape;1455;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56" name="Google Shape;1456;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7" name="Google Shape;1457;p8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8" name="Google Shape;1458;p83"/>
          <p:cNvGrpSpPr/>
          <p:nvPr/>
        </p:nvGrpSpPr>
        <p:grpSpPr>
          <a:xfrm>
            <a:off x="457427" y="3873038"/>
            <a:ext cx="602564" cy="377174"/>
            <a:chOff x="457200" y="1466425"/>
            <a:chExt cx="776900" cy="486300"/>
          </a:xfrm>
        </p:grpSpPr>
        <p:sp>
          <p:nvSpPr>
            <p:cNvPr id="1459" name="Google Shape;1459;p83"/>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60" name="Google Shape;1460;p83"/>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8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2" name="Google Shape;1462;p8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3" name="Google Shape;1463;p83"/>
          <p:cNvGrpSpPr/>
          <p:nvPr/>
        </p:nvGrpSpPr>
        <p:grpSpPr>
          <a:xfrm>
            <a:off x="457315" y="4311142"/>
            <a:ext cx="602564" cy="377174"/>
            <a:chOff x="457200" y="1466425"/>
            <a:chExt cx="776900" cy="486300"/>
          </a:xfrm>
        </p:grpSpPr>
        <p:sp>
          <p:nvSpPr>
            <p:cNvPr id="1464" name="Google Shape;1464;p8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65" name="Google Shape;1465;p8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6" name="Google Shape;1466;p8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7" name="Google Shape;1467;p8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8" name="Google Shape;1468;p83"/>
          <p:cNvGrpSpPr/>
          <p:nvPr/>
        </p:nvGrpSpPr>
        <p:grpSpPr>
          <a:xfrm>
            <a:off x="457377" y="2996663"/>
            <a:ext cx="602564" cy="377174"/>
            <a:chOff x="457200" y="1466425"/>
            <a:chExt cx="776900" cy="486300"/>
          </a:xfrm>
        </p:grpSpPr>
        <p:sp>
          <p:nvSpPr>
            <p:cNvPr id="1469" name="Google Shape;1469;p83"/>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70" name="Google Shape;1470;p83"/>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1" name="Google Shape;1471;p8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8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83"/>
          <p:cNvGrpSpPr/>
          <p:nvPr/>
        </p:nvGrpSpPr>
        <p:grpSpPr>
          <a:xfrm>
            <a:off x="457265" y="3434767"/>
            <a:ext cx="602564" cy="377174"/>
            <a:chOff x="457200" y="1466425"/>
            <a:chExt cx="776900" cy="486300"/>
          </a:xfrm>
        </p:grpSpPr>
        <p:sp>
          <p:nvSpPr>
            <p:cNvPr id="1474" name="Google Shape;1474;p83"/>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75" name="Google Shape;1475;p83"/>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8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8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8" name="Google Shape;1478;p83"/>
          <p:cNvGrpSpPr/>
          <p:nvPr/>
        </p:nvGrpSpPr>
        <p:grpSpPr>
          <a:xfrm>
            <a:off x="457402" y="2135288"/>
            <a:ext cx="602564" cy="377174"/>
            <a:chOff x="457200" y="1466425"/>
            <a:chExt cx="776900" cy="486300"/>
          </a:xfrm>
        </p:grpSpPr>
        <p:sp>
          <p:nvSpPr>
            <p:cNvPr id="1479" name="Google Shape;1479;p83"/>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80" name="Google Shape;1480;p83"/>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1" name="Google Shape;1481;p83"/>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2" name="Google Shape;1482;p8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3" name="Google Shape;1483;p83"/>
          <p:cNvGrpSpPr/>
          <p:nvPr/>
        </p:nvGrpSpPr>
        <p:grpSpPr>
          <a:xfrm>
            <a:off x="457290" y="2573392"/>
            <a:ext cx="602564" cy="377174"/>
            <a:chOff x="457200" y="1466425"/>
            <a:chExt cx="776900" cy="486300"/>
          </a:xfrm>
        </p:grpSpPr>
        <p:sp>
          <p:nvSpPr>
            <p:cNvPr id="1484" name="Google Shape;1484;p8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85" name="Google Shape;1485;p8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6" name="Google Shape;1486;p83"/>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7" name="Google Shape;1487;p8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83"/>
          <p:cNvGrpSpPr/>
          <p:nvPr/>
        </p:nvGrpSpPr>
        <p:grpSpPr>
          <a:xfrm>
            <a:off x="457352" y="1258913"/>
            <a:ext cx="602564" cy="377174"/>
            <a:chOff x="457200" y="1466425"/>
            <a:chExt cx="776900" cy="486300"/>
          </a:xfrm>
        </p:grpSpPr>
        <p:sp>
          <p:nvSpPr>
            <p:cNvPr id="1489" name="Google Shape;1489;p83"/>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90" name="Google Shape;1490;p83"/>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1" name="Google Shape;1491;p83"/>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2" name="Google Shape;1492;p8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3" name="Google Shape;1493;p83"/>
          <p:cNvGrpSpPr/>
          <p:nvPr/>
        </p:nvGrpSpPr>
        <p:grpSpPr>
          <a:xfrm>
            <a:off x="457240" y="1697017"/>
            <a:ext cx="602564" cy="377174"/>
            <a:chOff x="457200" y="1466425"/>
            <a:chExt cx="776900" cy="486300"/>
          </a:xfrm>
        </p:grpSpPr>
        <p:sp>
          <p:nvSpPr>
            <p:cNvPr id="1494" name="Google Shape;1494;p83"/>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95" name="Google Shape;1495;p83"/>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6" name="Google Shape;1496;p83"/>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1497"/>
        <p:cNvGrpSpPr/>
        <p:nvPr/>
      </p:nvGrpSpPr>
      <p:grpSpPr>
        <a:xfrm>
          <a:off x="0" y="0"/>
          <a:ext cx="0" cy="0"/>
          <a:chOff x="0" y="0"/>
          <a:chExt cx="0" cy="0"/>
        </a:xfrm>
      </p:grpSpPr>
      <p:sp>
        <p:nvSpPr>
          <p:cNvPr id="1498" name="Google Shape;1498;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9" name="Google Shape;1499;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0" name="Google Shape;1500;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1" name="Google Shape;1501;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02" name="Google Shape;1502;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03" name="Google Shape;1503;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504" name="Google Shape;1504;p84"/>
          <p:cNvGrpSpPr/>
          <p:nvPr/>
        </p:nvGrpSpPr>
        <p:grpSpPr>
          <a:xfrm>
            <a:off x="457181" y="1345103"/>
            <a:ext cx="533372" cy="533480"/>
            <a:chOff x="457200" y="1378813"/>
            <a:chExt cx="695400" cy="695450"/>
          </a:xfrm>
        </p:grpSpPr>
        <p:sp>
          <p:nvSpPr>
            <p:cNvPr id="1505" name="Google Shape;1505;p8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06" name="Google Shape;1506;p84"/>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7" name="Google Shape;1507;p84"/>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4"/>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509" name="Google Shape;1509;p84"/>
          <p:cNvGrpSpPr/>
          <p:nvPr/>
        </p:nvGrpSpPr>
        <p:grpSpPr>
          <a:xfrm>
            <a:off x="3228956" y="1345103"/>
            <a:ext cx="533372" cy="533480"/>
            <a:chOff x="457200" y="1378813"/>
            <a:chExt cx="695400" cy="695450"/>
          </a:xfrm>
        </p:grpSpPr>
        <p:sp>
          <p:nvSpPr>
            <p:cNvPr id="1510" name="Google Shape;1510;p8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511" name="Google Shape;1511;p84"/>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84"/>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4"/>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514" name="Google Shape;1514;p84"/>
          <p:cNvGrpSpPr/>
          <p:nvPr/>
        </p:nvGrpSpPr>
        <p:grpSpPr>
          <a:xfrm>
            <a:off x="6134081" y="1345853"/>
            <a:ext cx="533372" cy="533480"/>
            <a:chOff x="457200" y="1378813"/>
            <a:chExt cx="695400" cy="695450"/>
          </a:xfrm>
        </p:grpSpPr>
        <p:sp>
          <p:nvSpPr>
            <p:cNvPr id="1515" name="Google Shape;1515;p8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516" name="Google Shape;1516;p84"/>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7" name="Google Shape;1517;p84"/>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4"/>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1519"/>
        <p:cNvGrpSpPr/>
        <p:nvPr/>
      </p:nvGrpSpPr>
      <p:grpSpPr>
        <a:xfrm>
          <a:off x="0" y="0"/>
          <a:ext cx="0" cy="0"/>
          <a:chOff x="0" y="0"/>
          <a:chExt cx="0" cy="0"/>
        </a:xfrm>
      </p:grpSpPr>
      <p:pic>
        <p:nvPicPr>
          <p:cNvPr id="1520" name="Google Shape;1520;p85"/>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521" name="Google Shape;1521;p85"/>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3" name="Google Shape;1523;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4" name="Google Shape;1524;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5" name="Google Shape;1525;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26" name="Google Shape;1526;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27" name="Google Shape;1527;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528" name="Google Shape;1528;p85"/>
          <p:cNvGrpSpPr/>
          <p:nvPr/>
        </p:nvGrpSpPr>
        <p:grpSpPr>
          <a:xfrm>
            <a:off x="457206" y="1421303"/>
            <a:ext cx="533372" cy="533480"/>
            <a:chOff x="457200" y="1378813"/>
            <a:chExt cx="695400" cy="695450"/>
          </a:xfrm>
        </p:grpSpPr>
        <p:sp>
          <p:nvSpPr>
            <p:cNvPr id="1529" name="Google Shape;1529;p85"/>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30" name="Google Shape;1530;p85"/>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1" name="Google Shape;1531;p85"/>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85"/>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5"/>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4" name="Google Shape;1534;p85"/>
          <p:cNvGrpSpPr/>
          <p:nvPr/>
        </p:nvGrpSpPr>
        <p:grpSpPr>
          <a:xfrm>
            <a:off x="4936306" y="1423553"/>
            <a:ext cx="533372" cy="533480"/>
            <a:chOff x="457200" y="1378813"/>
            <a:chExt cx="695400" cy="695450"/>
          </a:xfrm>
        </p:grpSpPr>
        <p:sp>
          <p:nvSpPr>
            <p:cNvPr id="1535" name="Google Shape;1535;p85"/>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536" name="Google Shape;1536;p85"/>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7" name="Google Shape;1537;p85"/>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5"/>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1539"/>
        <p:cNvGrpSpPr/>
        <p:nvPr/>
      </p:nvGrpSpPr>
      <p:grpSpPr>
        <a:xfrm>
          <a:off x="0" y="0"/>
          <a:ext cx="0" cy="0"/>
          <a:chOff x="0" y="0"/>
          <a:chExt cx="0" cy="0"/>
        </a:xfrm>
      </p:grpSpPr>
      <p:sp>
        <p:nvSpPr>
          <p:cNvPr id="1540" name="Google Shape;1540;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1" name="Google Shape;1541;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2" name="Google Shape;1542;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3" name="Google Shape;1543;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4" name="Google Shape;1544;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5" name="Google Shape;1545;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86"/>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547" name="Google Shape;1547;p86"/>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6"/>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6"/>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6"/>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6"/>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552" name="Google Shape;1552;p86"/>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553" name="Google Shape;1553;p86"/>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6"/>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6"/>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6"/>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6"/>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558" name="Google Shape;1558;p86"/>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559" name="Google Shape;1559;p86"/>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6"/>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6"/>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2" name="Google Shape;1562;p86"/>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63" name="Google Shape;1563;p86"/>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4" name="Google Shape;1564;p86"/>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86"/>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1566"/>
        <p:cNvGrpSpPr/>
        <p:nvPr/>
      </p:nvGrpSpPr>
      <p:grpSpPr>
        <a:xfrm>
          <a:off x="0" y="0"/>
          <a:ext cx="0" cy="0"/>
          <a:chOff x="0" y="0"/>
          <a:chExt cx="0" cy="0"/>
        </a:xfrm>
      </p:grpSpPr>
      <p:sp>
        <p:nvSpPr>
          <p:cNvPr id="1567" name="Google Shape;1567;p8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9" name="Google Shape;1569;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0" name="Google Shape;1570;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71" name="Google Shape;1571;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72" name="Google Shape;1572;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73" name="Google Shape;1573;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4" name="Google Shape;1574;p87"/>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8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87"/>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9" name="Google Shape;1579;p87"/>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0" name="Google Shape;1580;p87"/>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81" name="Google Shape;1581;p87"/>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82" name="Google Shape;1582;p87"/>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83" name="Google Shape;1583;p87"/>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84" name="Google Shape;1584;p87"/>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1585"/>
        <p:cNvGrpSpPr/>
        <p:nvPr/>
      </p:nvGrpSpPr>
      <p:grpSpPr>
        <a:xfrm>
          <a:off x="0" y="0"/>
          <a:ext cx="0" cy="0"/>
          <a:chOff x="0" y="0"/>
          <a:chExt cx="0" cy="0"/>
        </a:xfrm>
      </p:grpSpPr>
      <p:sp>
        <p:nvSpPr>
          <p:cNvPr id="1586" name="Google Shape;1586;p8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8" name="Google Shape;1588;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9" name="Google Shape;158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90" name="Google Shape;1590;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1" name="Google Shape;1591;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92" name="Google Shape;1592;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3" name="Google Shape;1593;p8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8" name="Google Shape;1598;p8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9" name="Google Shape;1599;p8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0" name="Google Shape;1600;p8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601" name="Google Shape;1601;p88"/>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602" name="Google Shape;1602;p88"/>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603" name="Google Shape;1603;p8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1604"/>
        <p:cNvGrpSpPr/>
        <p:nvPr/>
      </p:nvGrpSpPr>
      <p:grpSpPr>
        <a:xfrm>
          <a:off x="0" y="0"/>
          <a:ext cx="0" cy="0"/>
          <a:chOff x="0" y="0"/>
          <a:chExt cx="0" cy="0"/>
        </a:xfrm>
      </p:grpSpPr>
      <p:sp>
        <p:nvSpPr>
          <p:cNvPr id="1605" name="Google Shape;1605;p8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7" name="Google Shape;1607;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8" name="Google Shape;1608;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9" name="Google Shape;160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10" name="Google Shape;161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1" name="Google Shape;161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3" name="Google Shape;1613;p8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19" name="Google Shape;1619;p89"/>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620" name="Google Shape;1620;p89"/>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621" name="Google Shape;1621;p89"/>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622" name="Google Shape;1622;p89"/>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1623"/>
        <p:cNvGrpSpPr/>
        <p:nvPr/>
      </p:nvGrpSpPr>
      <p:grpSpPr>
        <a:xfrm>
          <a:off x="0" y="0"/>
          <a:ext cx="0" cy="0"/>
          <a:chOff x="0" y="0"/>
          <a:chExt cx="0" cy="0"/>
        </a:xfrm>
      </p:grpSpPr>
      <p:sp>
        <p:nvSpPr>
          <p:cNvPr id="1624" name="Google Shape;1624;p9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6" name="Google Shape;1626;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7" name="Google Shape;1627;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28" name="Google Shape;1628;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29" name="Google Shape;1629;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0" name="Google Shape;1630;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1" name="Google Shape;1631;p9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2" name="Google Shape;1632;p9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9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9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9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6" name="Google Shape;1636;p9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7" name="Google Shape;1637;p9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38" name="Google Shape;1638;p90"/>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639" name="Google Shape;1639;p90"/>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640" name="Google Shape;1640;p90"/>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641" name="Google Shape;1641;p90"/>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1642"/>
        <p:cNvGrpSpPr/>
        <p:nvPr/>
      </p:nvGrpSpPr>
      <p:grpSpPr>
        <a:xfrm>
          <a:off x="0" y="0"/>
          <a:ext cx="0" cy="0"/>
          <a:chOff x="0" y="0"/>
          <a:chExt cx="0" cy="0"/>
        </a:xfrm>
      </p:grpSpPr>
      <p:sp>
        <p:nvSpPr>
          <p:cNvPr id="1643" name="Google Shape;1643;p9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5" name="Google Shape;1645;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46" name="Google Shape;1646;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47" name="Google Shape;1647;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48" name="Google Shape;1648;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9" name="Google Shape;1649;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0" name="Google Shape;1650;p91"/>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1" name="Google Shape;1651;p9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9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9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9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5" name="Google Shape;1655;p91"/>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91"/>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7" name="Google Shape;1657;p9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9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59" name="Google Shape;1659;p91"/>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60" name="Google Shape;1660;p91"/>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61" name="Google Shape;1661;p91"/>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62" name="Google Shape;1662;p91"/>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63" name="Google Shape;1663;p91"/>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 name="Google Shape;80;p1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 name="Google Shape;81;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2" name="Google Shape;82;p1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 name="Google Shape;83;p1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 name="Google Shape;84;p10"/>
          <p:cNvSpPr txBox="1">
            <a:spLocks noGrp="1"/>
          </p:cNvSpPr>
          <p:nvPr>
            <p:ph type="body" idx="3"/>
          </p:nvPr>
        </p:nvSpPr>
        <p:spPr>
          <a:xfrm>
            <a:off x="175" y="1284250"/>
            <a:ext cx="8979000" cy="34350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1664"/>
        <p:cNvGrpSpPr/>
        <p:nvPr/>
      </p:nvGrpSpPr>
      <p:grpSpPr>
        <a:xfrm>
          <a:off x="0" y="0"/>
          <a:ext cx="0" cy="0"/>
          <a:chOff x="0" y="0"/>
          <a:chExt cx="0" cy="0"/>
        </a:xfrm>
      </p:grpSpPr>
      <p:sp>
        <p:nvSpPr>
          <p:cNvPr id="1665" name="Google Shape;1665;p9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7" name="Google Shape;1667;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68" name="Google Shape;1668;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69" name="Google Shape;1669;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0" name="Google Shape;1670;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1" name="Google Shape;1671;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9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3" name="Google Shape;1673;p9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9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9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9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9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9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9" name="Google Shape;1679;p9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9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1" name="Google Shape;1681;p9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82" name="Google Shape;1682;p92"/>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83" name="Google Shape;1683;p9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84" name="Google Shape;1684;p92"/>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85" name="Google Shape;1685;p9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1686"/>
        <p:cNvGrpSpPr/>
        <p:nvPr/>
      </p:nvGrpSpPr>
      <p:grpSpPr>
        <a:xfrm>
          <a:off x="0" y="0"/>
          <a:ext cx="0" cy="0"/>
          <a:chOff x="0" y="0"/>
          <a:chExt cx="0" cy="0"/>
        </a:xfrm>
      </p:grpSpPr>
      <p:sp>
        <p:nvSpPr>
          <p:cNvPr id="1687" name="Google Shape;1687;p9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9" name="Google Shape;1689;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0" name="Google Shape;1690;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1" name="Google Shape;1691;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92" name="Google Shape;1692;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93" name="Google Shape;1693;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4" name="Google Shape;1694;p9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5" name="Google Shape;1695;p9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9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9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9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9" name="Google Shape;1699;p9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0" name="Google Shape;1700;p9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1" name="Google Shape;1701;p9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9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03" name="Google Shape;1703;p93"/>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704" name="Google Shape;1704;p93"/>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705" name="Google Shape;1705;p93"/>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706" name="Google Shape;1706;p93"/>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707" name="Google Shape;1707;p93"/>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1708"/>
        <p:cNvGrpSpPr/>
        <p:nvPr/>
      </p:nvGrpSpPr>
      <p:grpSpPr>
        <a:xfrm>
          <a:off x="0" y="0"/>
          <a:ext cx="0" cy="0"/>
          <a:chOff x="0" y="0"/>
          <a:chExt cx="0" cy="0"/>
        </a:xfrm>
      </p:grpSpPr>
      <p:sp>
        <p:nvSpPr>
          <p:cNvPr id="1709" name="Google Shape;1709;p9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12" name="Google Shape;1712;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13" name="Google Shape;1713;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14" name="Google Shape;1714;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15" name="Google Shape;1715;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6" name="Google Shape;1716;p9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7" name="Google Shape;1717;p9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9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9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9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1" name="Google Shape;1721;p9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2" name="Google Shape;1722;p9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3" name="Google Shape;1723;p9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9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25" name="Google Shape;1725;p94"/>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726" name="Google Shape;1726;p94"/>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727" name="Google Shape;1727;p94"/>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728" name="Google Shape;1728;p94"/>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729" name="Google Shape;1729;p94"/>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1730"/>
        <p:cNvGrpSpPr/>
        <p:nvPr/>
      </p:nvGrpSpPr>
      <p:grpSpPr>
        <a:xfrm>
          <a:off x="0" y="0"/>
          <a:ext cx="0" cy="0"/>
          <a:chOff x="0" y="0"/>
          <a:chExt cx="0" cy="0"/>
        </a:xfrm>
      </p:grpSpPr>
      <p:sp>
        <p:nvSpPr>
          <p:cNvPr id="1731" name="Google Shape;1731;p95"/>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3" name="Google Shape;1733;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34" name="Google Shape;1734;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35" name="Google Shape;1735;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36" name="Google Shape;1736;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37" name="Google Shape;1737;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8" name="Google Shape;1738;p95"/>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9" name="Google Shape;1739;p95"/>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95"/>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95"/>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95"/>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95"/>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95"/>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5" name="Google Shape;1745;p95"/>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6" name="Google Shape;1746;p95"/>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7" name="Google Shape;1747;p95"/>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8" name="Google Shape;1748;p95"/>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49" name="Google Shape;1749;p95"/>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50" name="Google Shape;1750;p95"/>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751" name="Google Shape;1751;p95"/>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52" name="Google Shape;1752;p95"/>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753" name="Google Shape;1753;p95"/>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54" name="Google Shape;1754;p95"/>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1755"/>
        <p:cNvGrpSpPr/>
        <p:nvPr/>
      </p:nvGrpSpPr>
      <p:grpSpPr>
        <a:xfrm>
          <a:off x="0" y="0"/>
          <a:ext cx="0" cy="0"/>
          <a:chOff x="0" y="0"/>
          <a:chExt cx="0" cy="0"/>
        </a:xfrm>
      </p:grpSpPr>
      <p:sp>
        <p:nvSpPr>
          <p:cNvPr id="1756" name="Google Shape;1756;p9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8" name="Google Shape;1758;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59" name="Google Shape;1759;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60" name="Google Shape;1760;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61" name="Google Shape;1761;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62" name="Google Shape;1762;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3" name="Google Shape;1763;p9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4" name="Google Shape;1764;p9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9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9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9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9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9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0" name="Google Shape;1770;p9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1" name="Google Shape;1771;p9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2" name="Google Shape;1772;p9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3" name="Google Shape;1773;p9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74" name="Google Shape;1774;p9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75" name="Google Shape;1775;p96"/>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76" name="Google Shape;1776;p9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77" name="Google Shape;1777;p96"/>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78" name="Google Shape;1778;p9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79" name="Google Shape;1779;p96"/>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1780"/>
        <p:cNvGrpSpPr/>
        <p:nvPr/>
      </p:nvGrpSpPr>
      <p:grpSpPr>
        <a:xfrm>
          <a:off x="0" y="0"/>
          <a:ext cx="0" cy="0"/>
          <a:chOff x="0" y="0"/>
          <a:chExt cx="0" cy="0"/>
        </a:xfrm>
      </p:grpSpPr>
      <p:sp>
        <p:nvSpPr>
          <p:cNvPr id="1781" name="Google Shape;1781;p9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3" name="Google Shape;1783;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84" name="Google Shape;1784;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85" name="Google Shape;1785;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86" name="Google Shape;1786;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87" name="Google Shape;1787;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8" name="Google Shape;1788;p9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9" name="Google Shape;1789;p9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9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9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9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9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9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5" name="Google Shape;1795;p9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6" name="Google Shape;1796;p9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7" name="Google Shape;1797;p9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8" name="Google Shape;1798;p9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9" name="Google Shape;1799;p97"/>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800" name="Google Shape;1800;p97"/>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801" name="Google Shape;1801;p97"/>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802" name="Google Shape;1802;p97"/>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803" name="Google Shape;1803;p97"/>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804" name="Google Shape;1804;p97"/>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1805"/>
        <p:cNvGrpSpPr/>
        <p:nvPr/>
      </p:nvGrpSpPr>
      <p:grpSpPr>
        <a:xfrm>
          <a:off x="0" y="0"/>
          <a:ext cx="0" cy="0"/>
          <a:chOff x="0" y="0"/>
          <a:chExt cx="0" cy="0"/>
        </a:xfrm>
      </p:grpSpPr>
      <p:sp>
        <p:nvSpPr>
          <p:cNvPr id="1806" name="Google Shape;1806;p9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9" name="Google Shape;1809;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10" name="Google Shape;1810;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11" name="Google Shape;1811;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12" name="Google Shape;1812;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3" name="Google Shape;1813;p9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9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9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9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0" name="Google Shape;1820;p9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1" name="Google Shape;1821;p9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2" name="Google Shape;1822;p9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3" name="Google Shape;1823;p9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24" name="Google Shape;1824;p98"/>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825" name="Google Shape;1825;p98"/>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826" name="Google Shape;1826;p98"/>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827" name="Google Shape;1827;p98"/>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828" name="Google Shape;1828;p98"/>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829" name="Google Shape;1829;p98"/>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1830"/>
        <p:cNvGrpSpPr/>
        <p:nvPr/>
      </p:nvGrpSpPr>
      <p:grpSpPr>
        <a:xfrm>
          <a:off x="0" y="0"/>
          <a:ext cx="0" cy="0"/>
          <a:chOff x="0" y="0"/>
          <a:chExt cx="0" cy="0"/>
        </a:xfrm>
      </p:grpSpPr>
      <p:sp>
        <p:nvSpPr>
          <p:cNvPr id="1831" name="Google Shape;1831;p99"/>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3" name="Google Shape;1833;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34" name="Google Shape;1834;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5" name="Google Shape;1835;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6" name="Google Shape;1836;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7" name="Google Shape;1837;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9"/>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9" name="Google Shape;1839;p99"/>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99"/>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1" name="Google Shape;1841;p99"/>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99"/>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3" name="Google Shape;1843;p99"/>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99"/>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5" name="Google Shape;1845;p99"/>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99"/>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7" name="Google Shape;1847;p99"/>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99"/>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9" name="Google Shape;1849;p99"/>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99"/>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51" name="Google Shape;1851;p99"/>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52" name="Google Shape;1852;p99"/>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853" name="Google Shape;1853;p99"/>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54" name="Google Shape;1854;p99"/>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855" name="Google Shape;1855;p99"/>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56" name="Google Shape;1856;p99"/>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857" name="Google Shape;1857;p99"/>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1858"/>
        <p:cNvGrpSpPr/>
        <p:nvPr/>
      </p:nvGrpSpPr>
      <p:grpSpPr>
        <a:xfrm>
          <a:off x="0" y="0"/>
          <a:ext cx="0" cy="0"/>
          <a:chOff x="0" y="0"/>
          <a:chExt cx="0" cy="0"/>
        </a:xfrm>
      </p:grpSpPr>
      <p:sp>
        <p:nvSpPr>
          <p:cNvPr id="1859" name="Google Shape;1859;p10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1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2" name="Google Shape;1862;p1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3" name="Google Shape;1863;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4" name="Google Shape;1864;p1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5" name="Google Shape;1865;p1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10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7" name="Google Shape;1867;p10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0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9" name="Google Shape;1869;p10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0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1" name="Google Shape;1871;p10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0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3" name="Google Shape;1873;p10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0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5" name="Google Shape;1875;p10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0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7" name="Google Shape;1877;p10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0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9" name="Google Shape;1879;p10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80" name="Google Shape;1880;p100"/>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81" name="Google Shape;1881;p10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82" name="Google Shape;1882;p100"/>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83" name="Google Shape;1883;p10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84" name="Google Shape;1884;p100"/>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85" name="Google Shape;1885;p10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1886"/>
        <p:cNvGrpSpPr/>
        <p:nvPr/>
      </p:nvGrpSpPr>
      <p:grpSpPr>
        <a:xfrm>
          <a:off x="0" y="0"/>
          <a:ext cx="0" cy="0"/>
          <a:chOff x="0" y="0"/>
          <a:chExt cx="0" cy="0"/>
        </a:xfrm>
      </p:grpSpPr>
      <p:sp>
        <p:nvSpPr>
          <p:cNvPr id="1887" name="Google Shape;1887;p10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0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9" name="Google Shape;1889;p10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90" name="Google Shape;1890;p10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91" name="Google Shape;1891;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92" name="Google Shape;1892;p10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93" name="Google Shape;1893;p10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10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5" name="Google Shape;1895;p10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0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7" name="Google Shape;1897;p10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0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9" name="Google Shape;1899;p10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0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1" name="Google Shape;1901;p10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0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3" name="Google Shape;1903;p10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0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5" name="Google Shape;1905;p10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0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7" name="Google Shape;1907;p101"/>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908" name="Google Shape;1908;p101"/>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909" name="Google Shape;1909;p101"/>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910" name="Google Shape;1910;p101"/>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911" name="Google Shape;1911;p101"/>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912" name="Google Shape;1912;p101"/>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913" name="Google Shape;1913;p101"/>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9" Type="http://schemas.openxmlformats.org/officeDocument/2006/relationships/slideLayout" Target="../slideLayouts/slideLayout95.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42" Type="http://schemas.openxmlformats.org/officeDocument/2006/relationships/slideLayout" Target="../slideLayouts/slideLayout98.xml"/><Relationship Id="rId47" Type="http://schemas.openxmlformats.org/officeDocument/2006/relationships/slideLayout" Target="../slideLayouts/slideLayout103.xml"/><Relationship Id="rId50" Type="http://schemas.openxmlformats.org/officeDocument/2006/relationships/slideLayout" Target="../slideLayouts/slideLayout106.xml"/><Relationship Id="rId55" Type="http://schemas.openxmlformats.org/officeDocument/2006/relationships/slideLayout" Target="../slideLayouts/slideLayout111.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38" Type="http://schemas.openxmlformats.org/officeDocument/2006/relationships/slideLayout" Target="../slideLayouts/slideLayout94.xml"/><Relationship Id="rId46" Type="http://schemas.openxmlformats.org/officeDocument/2006/relationships/slideLayout" Target="../slideLayouts/slideLayout102.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41" Type="http://schemas.openxmlformats.org/officeDocument/2006/relationships/slideLayout" Target="../slideLayouts/slideLayout97.xml"/><Relationship Id="rId54" Type="http://schemas.openxmlformats.org/officeDocument/2006/relationships/slideLayout" Target="../slideLayouts/slideLayout110.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37" Type="http://schemas.openxmlformats.org/officeDocument/2006/relationships/slideLayout" Target="../slideLayouts/slideLayout93.xml"/><Relationship Id="rId40" Type="http://schemas.openxmlformats.org/officeDocument/2006/relationships/slideLayout" Target="../slideLayouts/slideLayout96.xml"/><Relationship Id="rId45" Type="http://schemas.openxmlformats.org/officeDocument/2006/relationships/slideLayout" Target="../slideLayouts/slideLayout101.xml"/><Relationship Id="rId53" Type="http://schemas.openxmlformats.org/officeDocument/2006/relationships/slideLayout" Target="../slideLayouts/slideLayout109.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slideLayout" Target="../slideLayouts/slideLayout92.xml"/><Relationship Id="rId49" Type="http://schemas.openxmlformats.org/officeDocument/2006/relationships/slideLayout" Target="../slideLayouts/slideLayout105.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4" Type="http://schemas.openxmlformats.org/officeDocument/2006/relationships/slideLayout" Target="../slideLayouts/slideLayout100.xml"/><Relationship Id="rId52" Type="http://schemas.openxmlformats.org/officeDocument/2006/relationships/slideLayout" Target="../slideLayouts/slideLayout108.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slideLayout" Target="../slideLayouts/slideLayout91.xml"/><Relationship Id="rId43" Type="http://schemas.openxmlformats.org/officeDocument/2006/relationships/slideLayout" Target="../slideLayouts/slideLayout99.xml"/><Relationship Id="rId48" Type="http://schemas.openxmlformats.org/officeDocument/2006/relationships/slideLayout" Target="../slideLayouts/slideLayout104.xml"/><Relationship Id="rId56" Type="http://schemas.openxmlformats.org/officeDocument/2006/relationships/theme" Target="../theme/theme2.xml"/><Relationship Id="rId8" Type="http://schemas.openxmlformats.org/officeDocument/2006/relationships/slideLayout" Target="../slideLayouts/slideLayout64.xml"/><Relationship Id="rId51" Type="http://schemas.openxmlformats.org/officeDocument/2006/relationships/slideLayout" Target="../slideLayouts/slideLayout107.xml"/><Relationship Id="rId3"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9" Type="http://schemas.openxmlformats.org/officeDocument/2006/relationships/slideLayout" Target="../slideLayouts/slideLayout150.xml"/><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42" Type="http://schemas.openxmlformats.org/officeDocument/2006/relationships/slideLayout" Target="../slideLayouts/slideLayout153.xml"/><Relationship Id="rId47" Type="http://schemas.openxmlformats.org/officeDocument/2006/relationships/slideLayout" Target="../slideLayouts/slideLayout158.xml"/><Relationship Id="rId50" Type="http://schemas.openxmlformats.org/officeDocument/2006/relationships/slideLayout" Target="../slideLayouts/slideLayout161.xml"/><Relationship Id="rId55" Type="http://schemas.openxmlformats.org/officeDocument/2006/relationships/slideLayout" Target="../slideLayouts/slideLayout166.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38" Type="http://schemas.openxmlformats.org/officeDocument/2006/relationships/slideLayout" Target="../slideLayouts/slideLayout149.xml"/><Relationship Id="rId46" Type="http://schemas.openxmlformats.org/officeDocument/2006/relationships/slideLayout" Target="../slideLayouts/slideLayout157.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41" Type="http://schemas.openxmlformats.org/officeDocument/2006/relationships/slideLayout" Target="../slideLayouts/slideLayout152.xml"/><Relationship Id="rId54" Type="http://schemas.openxmlformats.org/officeDocument/2006/relationships/slideLayout" Target="../slideLayouts/slideLayout165.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37" Type="http://schemas.openxmlformats.org/officeDocument/2006/relationships/slideLayout" Target="../slideLayouts/slideLayout148.xml"/><Relationship Id="rId40" Type="http://schemas.openxmlformats.org/officeDocument/2006/relationships/slideLayout" Target="../slideLayouts/slideLayout151.xml"/><Relationship Id="rId45" Type="http://schemas.openxmlformats.org/officeDocument/2006/relationships/slideLayout" Target="../slideLayouts/slideLayout156.xml"/><Relationship Id="rId53" Type="http://schemas.openxmlformats.org/officeDocument/2006/relationships/slideLayout" Target="../slideLayouts/slideLayout164.xml"/><Relationship Id="rId58" Type="http://schemas.openxmlformats.org/officeDocument/2006/relationships/theme" Target="../theme/theme3.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slideLayout" Target="../slideLayouts/slideLayout147.xml"/><Relationship Id="rId49" Type="http://schemas.openxmlformats.org/officeDocument/2006/relationships/slideLayout" Target="../slideLayouts/slideLayout160.xml"/><Relationship Id="rId57" Type="http://schemas.openxmlformats.org/officeDocument/2006/relationships/slideLayout" Target="../slideLayouts/slideLayout168.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4" Type="http://schemas.openxmlformats.org/officeDocument/2006/relationships/slideLayout" Target="../slideLayouts/slideLayout155.xml"/><Relationship Id="rId52" Type="http://schemas.openxmlformats.org/officeDocument/2006/relationships/slideLayout" Target="../slideLayouts/slideLayout163.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 Id="rId43" Type="http://schemas.openxmlformats.org/officeDocument/2006/relationships/slideLayout" Target="../slideLayouts/slideLayout154.xml"/><Relationship Id="rId48" Type="http://schemas.openxmlformats.org/officeDocument/2006/relationships/slideLayout" Target="../slideLayouts/slideLayout159.xml"/><Relationship Id="rId56" Type="http://schemas.openxmlformats.org/officeDocument/2006/relationships/slideLayout" Target="../slideLayouts/slideLayout167.xml"/><Relationship Id="rId8" Type="http://schemas.openxmlformats.org/officeDocument/2006/relationships/slideLayout" Target="../slideLayouts/slideLayout119.xml"/><Relationship Id="rId51" Type="http://schemas.openxmlformats.org/officeDocument/2006/relationships/slideLayout" Target="../slideLayouts/slideLayout162.xml"/><Relationship Id="rId3" Type="http://schemas.openxmlformats.org/officeDocument/2006/relationships/slideLayout" Target="../slideLayouts/slideLayout11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9" Type="http://schemas.openxmlformats.org/officeDocument/2006/relationships/slideLayout" Target="../slideLayouts/slideLayout207.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42" Type="http://schemas.openxmlformats.org/officeDocument/2006/relationships/slideLayout" Target="../slideLayouts/slideLayout210.xml"/><Relationship Id="rId47" Type="http://schemas.openxmlformats.org/officeDocument/2006/relationships/slideLayout" Target="../slideLayouts/slideLayout215.xml"/><Relationship Id="rId50" Type="http://schemas.openxmlformats.org/officeDocument/2006/relationships/slideLayout" Target="../slideLayouts/slideLayout218.xml"/><Relationship Id="rId55" Type="http://schemas.openxmlformats.org/officeDocument/2006/relationships/slideLayout" Target="../slideLayouts/slideLayout223.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38" Type="http://schemas.openxmlformats.org/officeDocument/2006/relationships/slideLayout" Target="../slideLayouts/slideLayout206.xml"/><Relationship Id="rId46" Type="http://schemas.openxmlformats.org/officeDocument/2006/relationships/slideLayout" Target="../slideLayouts/slideLayout214.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slideLayout" Target="../slideLayouts/slideLayout197.xml"/><Relationship Id="rId41" Type="http://schemas.openxmlformats.org/officeDocument/2006/relationships/slideLayout" Target="../slideLayouts/slideLayout209.xml"/><Relationship Id="rId54" Type="http://schemas.openxmlformats.org/officeDocument/2006/relationships/slideLayout" Target="../slideLayouts/slideLayout222.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37" Type="http://schemas.openxmlformats.org/officeDocument/2006/relationships/slideLayout" Target="../slideLayouts/slideLayout205.xml"/><Relationship Id="rId40" Type="http://schemas.openxmlformats.org/officeDocument/2006/relationships/slideLayout" Target="../slideLayouts/slideLayout208.xml"/><Relationship Id="rId45" Type="http://schemas.openxmlformats.org/officeDocument/2006/relationships/slideLayout" Target="../slideLayouts/slideLayout213.xml"/><Relationship Id="rId53" Type="http://schemas.openxmlformats.org/officeDocument/2006/relationships/slideLayout" Target="../slideLayouts/slideLayout221.xml"/><Relationship Id="rId58" Type="http://schemas.openxmlformats.org/officeDocument/2006/relationships/theme" Target="../theme/theme4.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slideLayout" Target="../slideLayouts/slideLayout204.xml"/><Relationship Id="rId49" Type="http://schemas.openxmlformats.org/officeDocument/2006/relationships/slideLayout" Target="../slideLayouts/slideLayout217.xml"/><Relationship Id="rId57" Type="http://schemas.openxmlformats.org/officeDocument/2006/relationships/slideLayout" Target="../slideLayouts/slideLayout225.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4" Type="http://schemas.openxmlformats.org/officeDocument/2006/relationships/slideLayout" Target="../slideLayouts/slideLayout212.xml"/><Relationship Id="rId52" Type="http://schemas.openxmlformats.org/officeDocument/2006/relationships/slideLayout" Target="../slideLayouts/slideLayout220.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43" Type="http://schemas.openxmlformats.org/officeDocument/2006/relationships/slideLayout" Target="../slideLayouts/slideLayout211.xml"/><Relationship Id="rId48" Type="http://schemas.openxmlformats.org/officeDocument/2006/relationships/slideLayout" Target="../slideLayouts/slideLayout216.xml"/><Relationship Id="rId56" Type="http://schemas.openxmlformats.org/officeDocument/2006/relationships/slideLayout" Target="../slideLayouts/slideLayout224.xml"/><Relationship Id="rId8" Type="http://schemas.openxmlformats.org/officeDocument/2006/relationships/slideLayout" Target="../slideLayouts/slideLayout176.xml"/><Relationship Id="rId51" Type="http://schemas.openxmlformats.org/officeDocument/2006/relationships/slideLayout" Target="../slideLayouts/slideLayout219.xml"/><Relationship Id="rId3" Type="http://schemas.openxmlformats.org/officeDocument/2006/relationships/slideLayout" Target="../slideLayouts/slideLayout17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9" Type="http://schemas.openxmlformats.org/officeDocument/2006/relationships/slideLayout" Target="../slideLayouts/slideLayout264.xml"/><Relationship Id="rId21" Type="http://schemas.openxmlformats.org/officeDocument/2006/relationships/slideLayout" Target="../slideLayouts/slideLayout246.xml"/><Relationship Id="rId34" Type="http://schemas.openxmlformats.org/officeDocument/2006/relationships/slideLayout" Target="../slideLayouts/slideLayout259.xml"/><Relationship Id="rId42" Type="http://schemas.openxmlformats.org/officeDocument/2006/relationships/slideLayout" Target="../slideLayouts/slideLayout267.xml"/><Relationship Id="rId47" Type="http://schemas.openxmlformats.org/officeDocument/2006/relationships/slideLayout" Target="../slideLayouts/slideLayout272.xml"/><Relationship Id="rId50" Type="http://schemas.openxmlformats.org/officeDocument/2006/relationships/slideLayout" Target="../slideLayouts/slideLayout275.xml"/><Relationship Id="rId55" Type="http://schemas.openxmlformats.org/officeDocument/2006/relationships/slideLayout" Target="../slideLayouts/slideLayout280.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slideLayout" Target="../slideLayouts/slideLayout258.xml"/><Relationship Id="rId38" Type="http://schemas.openxmlformats.org/officeDocument/2006/relationships/slideLayout" Target="../slideLayouts/slideLayout263.xml"/><Relationship Id="rId46" Type="http://schemas.openxmlformats.org/officeDocument/2006/relationships/slideLayout" Target="../slideLayouts/slideLayout271.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41" Type="http://schemas.openxmlformats.org/officeDocument/2006/relationships/slideLayout" Target="../slideLayouts/slideLayout266.xml"/><Relationship Id="rId54" Type="http://schemas.openxmlformats.org/officeDocument/2006/relationships/slideLayout" Target="../slideLayouts/slideLayout279.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37" Type="http://schemas.openxmlformats.org/officeDocument/2006/relationships/slideLayout" Target="../slideLayouts/slideLayout262.xml"/><Relationship Id="rId40" Type="http://schemas.openxmlformats.org/officeDocument/2006/relationships/slideLayout" Target="../slideLayouts/slideLayout265.xml"/><Relationship Id="rId45" Type="http://schemas.openxmlformats.org/officeDocument/2006/relationships/slideLayout" Target="../slideLayouts/slideLayout270.xml"/><Relationship Id="rId53" Type="http://schemas.openxmlformats.org/officeDocument/2006/relationships/slideLayout" Target="../slideLayouts/slideLayout278.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36" Type="http://schemas.openxmlformats.org/officeDocument/2006/relationships/slideLayout" Target="../slideLayouts/slideLayout261.xml"/><Relationship Id="rId49" Type="http://schemas.openxmlformats.org/officeDocument/2006/relationships/slideLayout" Target="../slideLayouts/slideLayout274.xml"/><Relationship Id="rId57" Type="http://schemas.openxmlformats.org/officeDocument/2006/relationships/theme" Target="../theme/theme5.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4" Type="http://schemas.openxmlformats.org/officeDocument/2006/relationships/slideLayout" Target="../slideLayouts/slideLayout269.xml"/><Relationship Id="rId52" Type="http://schemas.openxmlformats.org/officeDocument/2006/relationships/slideLayout" Target="../slideLayouts/slideLayout277.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35" Type="http://schemas.openxmlformats.org/officeDocument/2006/relationships/slideLayout" Target="../slideLayouts/slideLayout260.xml"/><Relationship Id="rId43" Type="http://schemas.openxmlformats.org/officeDocument/2006/relationships/slideLayout" Target="../slideLayouts/slideLayout268.xml"/><Relationship Id="rId48" Type="http://schemas.openxmlformats.org/officeDocument/2006/relationships/slideLayout" Target="../slideLayouts/slideLayout273.xml"/><Relationship Id="rId56" Type="http://schemas.openxmlformats.org/officeDocument/2006/relationships/slideLayout" Target="../slideLayouts/slideLayout281.xml"/><Relationship Id="rId8" Type="http://schemas.openxmlformats.org/officeDocument/2006/relationships/slideLayout" Target="../slideLayouts/slideLayout233.xml"/><Relationship Id="rId51" Type="http://schemas.openxmlformats.org/officeDocument/2006/relationships/slideLayout" Target="../slideLayouts/slideLayout276.xml"/><Relationship Id="rId3" Type="http://schemas.openxmlformats.org/officeDocument/2006/relationships/slideLayout" Target="../slideLayouts/slideLayout2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61"/>
        <p:cNvGrpSpPr/>
        <p:nvPr/>
      </p:nvGrpSpPr>
      <p:grpSpPr>
        <a:xfrm>
          <a:off x="0" y="0"/>
          <a:ext cx="0" cy="0"/>
          <a:chOff x="0" y="0"/>
          <a:chExt cx="0" cy="0"/>
        </a:xfrm>
      </p:grpSpPr>
      <p:sp>
        <p:nvSpPr>
          <p:cNvPr id="1062" name="Google Shape;1062;p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 id="2147483748" r:id="rId45"/>
    <p:sldLayoutId id="2147483749" r:id="rId46"/>
    <p:sldLayoutId id="2147483750" r:id="rId47"/>
    <p:sldLayoutId id="2147483751" r:id="rId48"/>
    <p:sldLayoutId id="2147483752" r:id="rId49"/>
    <p:sldLayoutId id="2147483753" r:id="rId50"/>
    <p:sldLayoutId id="2147483754" r:id="rId51"/>
    <p:sldLayoutId id="2147483755" r:id="rId52"/>
    <p:sldLayoutId id="2147483756" r:id="rId53"/>
    <p:sldLayoutId id="2147483757" r:id="rId54"/>
    <p:sldLayoutId id="2147483758" r:id="rId55"/>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108"/>
        <p:cNvGrpSpPr/>
        <p:nvPr/>
      </p:nvGrpSpPr>
      <p:grpSpPr>
        <a:xfrm>
          <a:off x="0" y="0"/>
          <a:ext cx="0" cy="0"/>
          <a:chOff x="0" y="0"/>
          <a:chExt cx="0" cy="0"/>
        </a:xfrm>
      </p:grpSpPr>
      <p:sp>
        <p:nvSpPr>
          <p:cNvPr id="2109" name="Google Shape;2109;p1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 id="2147483793" r:id="rId35"/>
    <p:sldLayoutId id="2147483794" r:id="rId36"/>
    <p:sldLayoutId id="2147483795" r:id="rId37"/>
    <p:sldLayoutId id="2147483796" r:id="rId38"/>
    <p:sldLayoutId id="2147483797" r:id="rId39"/>
    <p:sldLayoutId id="2147483798" r:id="rId40"/>
    <p:sldLayoutId id="2147483799" r:id="rId41"/>
    <p:sldLayoutId id="2147483800" r:id="rId42"/>
    <p:sldLayoutId id="2147483801" r:id="rId43"/>
    <p:sldLayoutId id="2147483802" r:id="rId44"/>
    <p:sldLayoutId id="2147483803" r:id="rId45"/>
    <p:sldLayoutId id="2147483804" r:id="rId46"/>
    <p:sldLayoutId id="2147483805" r:id="rId47"/>
    <p:sldLayoutId id="2147483806" r:id="rId48"/>
    <p:sldLayoutId id="2147483807" r:id="rId49"/>
    <p:sldLayoutId id="2147483808" r:id="rId50"/>
    <p:sldLayoutId id="2147483809" r:id="rId51"/>
    <p:sldLayoutId id="2147483810" r:id="rId52"/>
    <p:sldLayoutId id="2147483811" r:id="rId53"/>
    <p:sldLayoutId id="2147483812" r:id="rId54"/>
    <p:sldLayoutId id="2147483813" r:id="rId55"/>
    <p:sldLayoutId id="2147483814" r:id="rId56"/>
    <p:sldLayoutId id="2147483815" r:id="rId57"/>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172"/>
        <p:cNvGrpSpPr/>
        <p:nvPr/>
      </p:nvGrpSpPr>
      <p:grpSpPr>
        <a:xfrm>
          <a:off x="0" y="0"/>
          <a:ext cx="0" cy="0"/>
          <a:chOff x="0" y="0"/>
          <a:chExt cx="0" cy="0"/>
        </a:xfrm>
      </p:grpSpPr>
      <p:sp>
        <p:nvSpPr>
          <p:cNvPr id="3173" name="Google Shape;3173;p17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 id="2147483838" r:id="rId23"/>
    <p:sldLayoutId id="2147483839" r:id="rId24"/>
    <p:sldLayoutId id="2147483840" r:id="rId25"/>
    <p:sldLayoutId id="2147483841" r:id="rId26"/>
    <p:sldLayoutId id="2147483842" r:id="rId27"/>
    <p:sldLayoutId id="2147483843" r:id="rId28"/>
    <p:sldLayoutId id="2147483844" r:id="rId29"/>
    <p:sldLayoutId id="2147483845" r:id="rId30"/>
    <p:sldLayoutId id="2147483846" r:id="rId31"/>
    <p:sldLayoutId id="2147483847" r:id="rId32"/>
    <p:sldLayoutId id="2147483848" r:id="rId33"/>
    <p:sldLayoutId id="2147483849" r:id="rId34"/>
    <p:sldLayoutId id="2147483850" r:id="rId35"/>
    <p:sldLayoutId id="2147483851" r:id="rId36"/>
    <p:sldLayoutId id="2147483852" r:id="rId37"/>
    <p:sldLayoutId id="2147483853" r:id="rId38"/>
    <p:sldLayoutId id="2147483854" r:id="rId39"/>
    <p:sldLayoutId id="2147483855" r:id="rId40"/>
    <p:sldLayoutId id="2147483856" r:id="rId41"/>
    <p:sldLayoutId id="2147483857" r:id="rId42"/>
    <p:sldLayoutId id="2147483858" r:id="rId43"/>
    <p:sldLayoutId id="2147483859" r:id="rId44"/>
    <p:sldLayoutId id="2147483860" r:id="rId45"/>
    <p:sldLayoutId id="2147483861" r:id="rId46"/>
    <p:sldLayoutId id="2147483862" r:id="rId47"/>
    <p:sldLayoutId id="2147483863" r:id="rId48"/>
    <p:sldLayoutId id="2147483864" r:id="rId49"/>
    <p:sldLayoutId id="2147483865" r:id="rId50"/>
    <p:sldLayoutId id="2147483866" r:id="rId51"/>
    <p:sldLayoutId id="2147483867" r:id="rId52"/>
    <p:sldLayoutId id="2147483868" r:id="rId53"/>
    <p:sldLayoutId id="2147483869" r:id="rId54"/>
    <p:sldLayoutId id="2147483870" r:id="rId55"/>
    <p:sldLayoutId id="2147483871" r:id="rId56"/>
    <p:sldLayoutId id="2147483872" r:id="rId5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234"/>
        <p:cNvGrpSpPr/>
        <p:nvPr/>
      </p:nvGrpSpPr>
      <p:grpSpPr>
        <a:xfrm>
          <a:off x="0" y="0"/>
          <a:ext cx="0" cy="0"/>
          <a:chOff x="0" y="0"/>
          <a:chExt cx="0" cy="0"/>
        </a:xfrm>
      </p:grpSpPr>
      <p:sp>
        <p:nvSpPr>
          <p:cNvPr id="4235" name="Google Shape;4235;p2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 id="2147483906" r:id="rId34"/>
    <p:sldLayoutId id="2147483907" r:id="rId35"/>
    <p:sldLayoutId id="2147483908" r:id="rId36"/>
    <p:sldLayoutId id="2147483909" r:id="rId37"/>
    <p:sldLayoutId id="2147483910" r:id="rId38"/>
    <p:sldLayoutId id="2147483911" r:id="rId39"/>
    <p:sldLayoutId id="2147483912" r:id="rId40"/>
    <p:sldLayoutId id="2147483913" r:id="rId41"/>
    <p:sldLayoutId id="2147483914" r:id="rId42"/>
    <p:sldLayoutId id="2147483915" r:id="rId43"/>
    <p:sldLayoutId id="2147483916" r:id="rId44"/>
    <p:sldLayoutId id="2147483917" r:id="rId45"/>
    <p:sldLayoutId id="2147483918" r:id="rId46"/>
    <p:sldLayoutId id="2147483919" r:id="rId47"/>
    <p:sldLayoutId id="2147483920" r:id="rId48"/>
    <p:sldLayoutId id="2147483921" r:id="rId49"/>
    <p:sldLayoutId id="2147483922" r:id="rId50"/>
    <p:sldLayoutId id="2147483923" r:id="rId51"/>
    <p:sldLayoutId id="2147483924" r:id="rId52"/>
    <p:sldLayoutId id="2147483925" r:id="rId53"/>
    <p:sldLayoutId id="2147483926" r:id="rId54"/>
    <p:sldLayoutId id="2147483927" r:id="rId55"/>
    <p:sldLayoutId id="2147483928" r:id="rId5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gif"/><Relationship Id="rId4" Type="http://schemas.openxmlformats.org/officeDocument/2006/relationships/image" Target="../media/image54.png"/><Relationship Id="rId9"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64.jpg"/><Relationship Id="rId4" Type="http://schemas.openxmlformats.org/officeDocument/2006/relationships/hyperlink" Target="http://www.youtube.com/watch?v=5ZDLqbCjad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9.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168.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25.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9.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65.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6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49.xml"/><Relationship Id="rId1" Type="http://schemas.openxmlformats.org/officeDocument/2006/relationships/slideLayout" Target="../slideLayouts/slideLayout65.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65.xml"/><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65.xml"/><Relationship Id="rId4" Type="http://schemas.openxmlformats.org/officeDocument/2006/relationships/image" Target="../media/image60.gif"/></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65.xml"/><Relationship Id="rId4" Type="http://schemas.openxmlformats.org/officeDocument/2006/relationships/image" Target="../media/image60.gif"/></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65.xml"/><Relationship Id="rId4" Type="http://schemas.openxmlformats.org/officeDocument/2006/relationships/image" Target="../media/image60.gif"/></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65.xml"/><Relationship Id="rId6" Type="http://schemas.openxmlformats.org/officeDocument/2006/relationships/image" Target="../media/image79.png"/><Relationship Id="rId5" Type="http://schemas.openxmlformats.org/officeDocument/2006/relationships/image" Target="../media/image60.gif"/><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65.xml"/><Relationship Id="rId5" Type="http://schemas.openxmlformats.org/officeDocument/2006/relationships/image" Target="../media/image22.png"/><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65.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65.xml"/><Relationship Id="rId6" Type="http://schemas.openxmlformats.org/officeDocument/2006/relationships/image" Target="../media/image22.png"/><Relationship Id="rId5" Type="http://schemas.openxmlformats.org/officeDocument/2006/relationships/image" Target="../media/image87.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65.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65.xml"/><Relationship Id="rId5" Type="http://schemas.openxmlformats.org/officeDocument/2006/relationships/image" Target="../media/image90.png"/><Relationship Id="rId4" Type="http://schemas.openxmlformats.org/officeDocument/2006/relationships/image" Target="../media/image2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94"/>
        <p:cNvGrpSpPr/>
        <p:nvPr/>
      </p:nvGrpSpPr>
      <p:grpSpPr>
        <a:xfrm>
          <a:off x="0" y="0"/>
          <a:ext cx="0" cy="0"/>
          <a:chOff x="0" y="0"/>
          <a:chExt cx="0" cy="0"/>
        </a:xfrm>
      </p:grpSpPr>
      <p:sp>
        <p:nvSpPr>
          <p:cNvPr id="5295" name="Google Shape;5295;p287"/>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solidFill>
                  <a:schemeClr val="lt1"/>
                </a:solidFill>
              </a:rPr>
              <a:t>Lesson 1.1</a:t>
            </a:r>
            <a:endParaRPr/>
          </a:p>
        </p:txBody>
      </p:sp>
      <p:sp>
        <p:nvSpPr>
          <p:cNvPr id="5296" name="Google Shape;5296;p287"/>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5297" name="Google Shape;5297;p287"/>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Welcome to FinTech!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79"/>
        <p:cNvGrpSpPr/>
        <p:nvPr/>
      </p:nvGrpSpPr>
      <p:grpSpPr>
        <a:xfrm>
          <a:off x="0" y="0"/>
          <a:ext cx="0" cy="0"/>
          <a:chOff x="0" y="0"/>
          <a:chExt cx="0" cy="0"/>
        </a:xfrm>
      </p:grpSpPr>
      <p:sp>
        <p:nvSpPr>
          <p:cNvPr id="5380" name="Google Shape;5380;p296"/>
          <p:cNvSpPr txBox="1">
            <a:spLocks noGrp="1"/>
          </p:cNvSpPr>
          <p:nvPr>
            <p:ph type="title" idx="2"/>
          </p:nvPr>
        </p:nvSpPr>
        <p:spPr>
          <a:xfrm>
            <a:off x="273900" y="1042875"/>
            <a:ext cx="82707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2800">
                <a:solidFill>
                  <a:schemeClr val="dk1"/>
                </a:solidFill>
                <a:latin typeface="Roboto Medium"/>
                <a:ea typeface="Roboto Medium"/>
                <a:cs typeface="Roboto Medium"/>
                <a:sym typeface="Roboto Medium"/>
              </a:rPr>
              <a:t>Activity: </a:t>
            </a:r>
            <a:r>
              <a:rPr lang="en" sz="2600">
                <a:solidFill>
                  <a:schemeClr val="dk1"/>
                </a:solidFill>
                <a:latin typeface="Roboto Light"/>
                <a:ea typeface="Roboto Light"/>
                <a:cs typeface="Roboto Light"/>
                <a:sym typeface="Roboto Light"/>
              </a:rPr>
              <a:t>FinTech Group Discussion</a:t>
            </a:r>
            <a:endParaRPr sz="2600">
              <a:solidFill>
                <a:schemeClr val="dk1"/>
              </a:solidFill>
              <a:latin typeface="Roboto Light"/>
              <a:ea typeface="Roboto Light"/>
              <a:cs typeface="Roboto Light"/>
              <a:sym typeface="Roboto Light"/>
            </a:endParaRPr>
          </a:p>
          <a:p>
            <a:pPr marL="0" lvl="0" indent="0" algn="l" rtl="0">
              <a:spcBef>
                <a:spcPts val="1000"/>
              </a:spcBef>
              <a:spcAft>
                <a:spcPts val="0"/>
              </a:spcAft>
              <a:buClr>
                <a:schemeClr val="dk1"/>
              </a:buClr>
              <a:buSzPts val="1100"/>
              <a:buFont typeface="Arial"/>
              <a:buNone/>
            </a:pPr>
            <a:r>
              <a:rPr lang="en" sz="2000">
                <a:solidFill>
                  <a:schemeClr val="dk1"/>
                </a:solidFill>
                <a:latin typeface="Roboto Light"/>
                <a:ea typeface="Roboto Light"/>
                <a:cs typeface="Roboto Light"/>
                <a:sym typeface="Roboto Light"/>
              </a:rPr>
              <a:t>In this activity, you will reflect on what FinTech means to you.</a:t>
            </a:r>
            <a:endParaRPr sz="2000">
              <a:solidFill>
                <a:schemeClr val="dk1"/>
              </a:solidFill>
              <a:latin typeface="Roboto Light"/>
              <a:ea typeface="Roboto Light"/>
              <a:cs typeface="Roboto Light"/>
              <a:sym typeface="Roboto Light"/>
            </a:endParaRPr>
          </a:p>
          <a:p>
            <a:pPr marL="0" lvl="0" indent="0" algn="l" rtl="0">
              <a:spcBef>
                <a:spcPts val="1000"/>
              </a:spcBef>
              <a:spcAft>
                <a:spcPts val="1000"/>
              </a:spcAft>
              <a:buClr>
                <a:schemeClr val="dk1"/>
              </a:buClr>
              <a:buSzPts val="1100"/>
              <a:buFont typeface="Arial"/>
              <a:buNone/>
            </a:pPr>
            <a:r>
              <a:rPr lang="en" sz="2000">
                <a:solidFill>
                  <a:schemeClr val="dk1"/>
                </a:solidFill>
                <a:latin typeface="Roboto Light"/>
                <a:ea typeface="Roboto Light"/>
                <a:cs typeface="Roboto Light"/>
                <a:sym typeface="Roboto Light"/>
              </a:rPr>
              <a:t>(Instructions sent via Slack.)</a:t>
            </a:r>
            <a:endParaRPr sz="2000">
              <a:solidFill>
                <a:schemeClr val="dk1"/>
              </a:solidFill>
              <a:latin typeface="Roboto Light"/>
              <a:ea typeface="Roboto Light"/>
              <a:cs typeface="Roboto Light"/>
              <a:sym typeface="Roboto Light"/>
            </a:endParaRPr>
          </a:p>
        </p:txBody>
      </p:sp>
      <p:sp>
        <p:nvSpPr>
          <p:cNvPr id="5381" name="Google Shape;5381;p29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
        <p:nvSpPr>
          <p:cNvPr id="5382" name="Google Shape;5382;p2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86"/>
        <p:cNvGrpSpPr/>
        <p:nvPr/>
      </p:nvGrpSpPr>
      <p:grpSpPr>
        <a:xfrm>
          <a:off x="0" y="0"/>
          <a:ext cx="0" cy="0"/>
          <a:chOff x="0" y="0"/>
          <a:chExt cx="0" cy="0"/>
        </a:xfrm>
      </p:grpSpPr>
      <p:sp>
        <p:nvSpPr>
          <p:cNvPr id="5387" name="Google Shape;5387;p2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
        <p:nvSpPr>
          <p:cNvPr id="5388" name="Google Shape;5388;p29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92"/>
        <p:cNvGrpSpPr/>
        <p:nvPr/>
      </p:nvGrpSpPr>
      <p:grpSpPr>
        <a:xfrm>
          <a:off x="0" y="0"/>
          <a:ext cx="0" cy="0"/>
          <a:chOff x="0" y="0"/>
          <a:chExt cx="0" cy="0"/>
        </a:xfrm>
      </p:grpSpPr>
      <p:sp>
        <p:nvSpPr>
          <p:cNvPr id="5393" name="Google Shape;5393;p2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5394" name="Google Shape;5394;p29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Course Overview</a:t>
            </a:r>
            <a:endParaRPr/>
          </a:p>
        </p:txBody>
      </p:sp>
      <p:sp>
        <p:nvSpPr>
          <p:cNvPr id="5395" name="Google Shape;5395;p29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99"/>
        <p:cNvGrpSpPr/>
        <p:nvPr/>
      </p:nvGrpSpPr>
      <p:grpSpPr>
        <a:xfrm>
          <a:off x="0" y="0"/>
          <a:ext cx="0" cy="0"/>
          <a:chOff x="0" y="0"/>
          <a:chExt cx="0" cy="0"/>
        </a:xfrm>
      </p:grpSpPr>
      <p:sp>
        <p:nvSpPr>
          <p:cNvPr id="5400" name="Google Shape;5400;p2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Curriculum Overview</a:t>
            </a:r>
            <a:endParaRPr>
              <a:solidFill>
                <a:schemeClr val="dk1"/>
              </a:solidFill>
            </a:endParaRPr>
          </a:p>
        </p:txBody>
      </p:sp>
      <p:sp>
        <p:nvSpPr>
          <p:cNvPr id="5401" name="Google Shape;5401;p299"/>
          <p:cNvSpPr/>
          <p:nvPr/>
        </p:nvSpPr>
        <p:spPr>
          <a:xfrm>
            <a:off x="433700" y="2872450"/>
            <a:ext cx="7723500" cy="1884900"/>
          </a:xfrm>
          <a:prstGeom prst="round2DiagRect">
            <a:avLst>
              <a:gd name="adj1" fmla="val 16667"/>
              <a:gd name="adj2" fmla="val 0"/>
            </a:avLst>
          </a:prstGeom>
          <a:solidFill>
            <a:srgbClr val="AFC0DC"/>
          </a:solidFill>
          <a:ln>
            <a:noFill/>
          </a:ln>
        </p:spPr>
        <p:txBody>
          <a:bodyPr spcFirstLastPara="1" wrap="square" lIns="182875" tIns="182875" rIns="182875" bIns="182875" anchor="t" anchorCtr="0">
            <a:noAutofit/>
          </a:bodyPr>
          <a:lstStyle/>
          <a:p>
            <a:pPr marL="0" lvl="0" indent="0" algn="l" rtl="0">
              <a:spcBef>
                <a:spcPts val="0"/>
              </a:spcBef>
              <a:spcAft>
                <a:spcPts val="0"/>
              </a:spcAft>
              <a:buClr>
                <a:schemeClr val="dk1"/>
              </a:buClr>
              <a:buFont typeface="Arial"/>
              <a:buNone/>
            </a:pPr>
            <a:r>
              <a:rPr lang="en" sz="1800" b="1">
                <a:solidFill>
                  <a:schemeClr val="dk1"/>
                </a:solidFill>
                <a:latin typeface="Roboto"/>
                <a:ea typeface="Roboto"/>
                <a:cs typeface="Roboto"/>
                <a:sym typeface="Roboto"/>
              </a:rPr>
              <a:t>Python and Financial Programming</a:t>
            </a:r>
            <a:br>
              <a:rPr lang="en" sz="1600" b="1" u="sng">
                <a:solidFill>
                  <a:schemeClr val="dk1"/>
                </a:solidFill>
                <a:latin typeface="Roboto"/>
                <a:ea typeface="Roboto"/>
                <a:cs typeface="Roboto"/>
                <a:sym typeface="Roboto"/>
              </a:rPr>
            </a:br>
            <a:r>
              <a:rPr lang="en" sz="1600">
                <a:solidFill>
                  <a:schemeClr val="dk1"/>
                </a:solidFill>
                <a:latin typeface="Roboto"/>
                <a:ea typeface="Roboto"/>
                <a:cs typeface="Roboto"/>
                <a:sym typeface="Roboto"/>
              </a:rPr>
              <a:t>Next, you’ll learn Python programming, focusing in depth on the core libraries relevant to finance work. You will use APIs like Quandl to add live financial data feeds to your software projects. You’ll also use a variety of analytic tools to extract insights and create reports.</a:t>
            </a:r>
            <a:endParaRPr sz="1600">
              <a:solidFill>
                <a:schemeClr val="dk1"/>
              </a:solidFill>
              <a:latin typeface="Roboto"/>
              <a:ea typeface="Roboto"/>
              <a:cs typeface="Roboto"/>
              <a:sym typeface="Roboto"/>
            </a:endParaRPr>
          </a:p>
        </p:txBody>
      </p:sp>
      <p:sp>
        <p:nvSpPr>
          <p:cNvPr id="5402" name="Google Shape;5402;p299"/>
          <p:cNvSpPr/>
          <p:nvPr/>
        </p:nvSpPr>
        <p:spPr>
          <a:xfrm flipH="1">
            <a:off x="433691" y="835150"/>
            <a:ext cx="7723500" cy="1884900"/>
          </a:xfrm>
          <a:prstGeom prst="round2DiagRect">
            <a:avLst>
              <a:gd name="adj1" fmla="val 16667"/>
              <a:gd name="adj2" fmla="val 0"/>
            </a:avLst>
          </a:prstGeom>
          <a:solidFill>
            <a:srgbClr val="F7EF6A"/>
          </a:solidFill>
          <a:ln>
            <a:noFill/>
          </a:ln>
        </p:spPr>
        <p:txBody>
          <a:bodyPr spcFirstLastPara="1" wrap="square" lIns="182875" tIns="182875" rIns="182875" bIns="182875" anchor="t" anchorCtr="0">
            <a:noAutofit/>
          </a:bodyPr>
          <a:lstStyle/>
          <a:p>
            <a:pPr marL="0" lvl="0" indent="0" algn="l" rtl="0">
              <a:spcBef>
                <a:spcPts val="0"/>
              </a:spcBef>
              <a:spcAft>
                <a:spcPts val="0"/>
              </a:spcAft>
              <a:buClr>
                <a:schemeClr val="dk1"/>
              </a:buClr>
              <a:buFont typeface="Arial"/>
              <a:buNone/>
            </a:pPr>
            <a:r>
              <a:rPr lang="en" sz="1800" b="1">
                <a:solidFill>
                  <a:schemeClr val="dk1"/>
                </a:solidFill>
                <a:latin typeface="Roboto"/>
                <a:ea typeface="Roboto"/>
                <a:cs typeface="Roboto"/>
                <a:sym typeface="Roboto"/>
              </a:rPr>
              <a:t>Intro to FinTech</a:t>
            </a:r>
            <a:br>
              <a:rPr lang="en" sz="1600" b="1" u="sng">
                <a:solidFill>
                  <a:schemeClr val="dk1"/>
                </a:solidFill>
                <a:latin typeface="Roboto"/>
                <a:ea typeface="Roboto"/>
                <a:cs typeface="Roboto"/>
                <a:sym typeface="Roboto"/>
              </a:rPr>
            </a:br>
            <a:r>
              <a:rPr lang="en" sz="1600">
                <a:solidFill>
                  <a:schemeClr val="dk1"/>
                </a:solidFill>
                <a:latin typeface="Roboto"/>
                <a:ea typeface="Roboto"/>
                <a:cs typeface="Roboto"/>
                <a:sym typeface="Roboto"/>
              </a:rPr>
              <a:t>First, you’ll learn about the fundamental priorities of investment banks, traders, insurance agencies, and other players in the financial industry. You will also learn about the command line and GitHub to prepare for future programming assignments.</a:t>
            </a:r>
            <a:endParaRPr sz="1600">
              <a:solidFill>
                <a:schemeClr val="dk1"/>
              </a:solidFill>
              <a:latin typeface="Roboto"/>
              <a:ea typeface="Roboto"/>
              <a:cs typeface="Roboto"/>
              <a:sym typeface="Roboto"/>
            </a:endParaRPr>
          </a:p>
        </p:txBody>
      </p:sp>
      <p:sp>
        <p:nvSpPr>
          <p:cNvPr id="5403" name="Google Shape;5403;p2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07"/>
        <p:cNvGrpSpPr/>
        <p:nvPr/>
      </p:nvGrpSpPr>
      <p:grpSpPr>
        <a:xfrm>
          <a:off x="0" y="0"/>
          <a:ext cx="0" cy="0"/>
          <a:chOff x="0" y="0"/>
          <a:chExt cx="0" cy="0"/>
        </a:xfrm>
      </p:grpSpPr>
      <p:sp>
        <p:nvSpPr>
          <p:cNvPr id="5408" name="Google Shape;5408;p3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5409" name="Google Shape;5409;p3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Curriculum Overview</a:t>
            </a:r>
            <a:endParaRPr>
              <a:solidFill>
                <a:schemeClr val="dk1"/>
              </a:solidFill>
            </a:endParaRPr>
          </a:p>
        </p:txBody>
      </p:sp>
      <p:sp>
        <p:nvSpPr>
          <p:cNvPr id="5410" name="Google Shape;5410;p300"/>
          <p:cNvSpPr/>
          <p:nvPr/>
        </p:nvSpPr>
        <p:spPr>
          <a:xfrm>
            <a:off x="433700" y="2872450"/>
            <a:ext cx="7723500" cy="1884900"/>
          </a:xfrm>
          <a:prstGeom prst="round2DiagRect">
            <a:avLst>
              <a:gd name="adj1" fmla="val 16667"/>
              <a:gd name="adj2" fmla="val 0"/>
            </a:avLst>
          </a:prstGeom>
          <a:solidFill>
            <a:srgbClr val="AFC0DC"/>
          </a:solidFill>
          <a:ln>
            <a:noFill/>
          </a:ln>
        </p:spPr>
        <p:txBody>
          <a:bodyPr spcFirstLastPara="1" wrap="square" lIns="182875" tIns="182875" rIns="182875" bIns="182875" anchor="t" anchorCtr="0">
            <a:noAutofit/>
          </a:bodyPr>
          <a:lstStyle/>
          <a:p>
            <a:pPr marL="0" lvl="0" indent="0" algn="l" rtl="0">
              <a:spcBef>
                <a:spcPts val="0"/>
              </a:spcBef>
              <a:spcAft>
                <a:spcPts val="0"/>
              </a:spcAft>
              <a:buClr>
                <a:schemeClr val="dk1"/>
              </a:buClr>
              <a:buFont typeface="Arial"/>
              <a:buNone/>
            </a:pPr>
            <a:r>
              <a:rPr lang="en" sz="1800" b="1">
                <a:solidFill>
                  <a:schemeClr val="dk1"/>
                </a:solidFill>
                <a:latin typeface="Roboto"/>
                <a:ea typeface="Roboto"/>
                <a:cs typeface="Roboto"/>
                <a:sym typeface="Roboto"/>
              </a:rPr>
              <a:t>Advanced Topics: Big Data and Blockchain</a:t>
            </a:r>
            <a:br>
              <a:rPr lang="en" sz="1600" b="1" u="sng">
                <a:solidFill>
                  <a:schemeClr val="dk1"/>
                </a:solidFill>
                <a:latin typeface="Roboto"/>
                <a:ea typeface="Roboto"/>
                <a:cs typeface="Roboto"/>
                <a:sym typeface="Roboto"/>
              </a:rPr>
            </a:br>
            <a:r>
              <a:rPr lang="en" sz="1600">
                <a:solidFill>
                  <a:schemeClr val="dk1"/>
                </a:solidFill>
                <a:latin typeface="Roboto"/>
                <a:ea typeface="Roboto"/>
                <a:cs typeface="Roboto"/>
                <a:sym typeface="Roboto"/>
              </a:rPr>
              <a:t>The course will end with deep coverage of the big data and blockchain toolchains. You will use Python to complete challenges that involve building and using these toolchains for financial and regulatory benefit.</a:t>
            </a:r>
            <a:endParaRPr sz="1600" b="1">
              <a:solidFill>
                <a:schemeClr val="dk1"/>
              </a:solidFill>
              <a:latin typeface="Roboto"/>
              <a:ea typeface="Roboto"/>
              <a:cs typeface="Roboto"/>
              <a:sym typeface="Roboto"/>
            </a:endParaRPr>
          </a:p>
        </p:txBody>
      </p:sp>
      <p:sp>
        <p:nvSpPr>
          <p:cNvPr id="5411" name="Google Shape;5411;p300"/>
          <p:cNvSpPr/>
          <p:nvPr/>
        </p:nvSpPr>
        <p:spPr>
          <a:xfrm flipH="1">
            <a:off x="433691" y="835150"/>
            <a:ext cx="7723500" cy="1884900"/>
          </a:xfrm>
          <a:prstGeom prst="round2DiagRect">
            <a:avLst>
              <a:gd name="adj1" fmla="val 16667"/>
              <a:gd name="adj2" fmla="val 0"/>
            </a:avLst>
          </a:prstGeom>
          <a:solidFill>
            <a:srgbClr val="F7EF6A"/>
          </a:solidFill>
          <a:ln>
            <a:noFill/>
          </a:ln>
        </p:spPr>
        <p:txBody>
          <a:bodyPr spcFirstLastPara="1" wrap="square" lIns="182875" tIns="182875" rIns="182875" bIns="182875" anchor="t" anchorCtr="0">
            <a:noAutofit/>
          </a:bodyPr>
          <a:lstStyle/>
          <a:p>
            <a:pPr marL="0" lvl="0" indent="0" algn="l" rtl="0">
              <a:spcBef>
                <a:spcPts val="0"/>
              </a:spcBef>
              <a:spcAft>
                <a:spcPts val="0"/>
              </a:spcAft>
              <a:buClr>
                <a:schemeClr val="dk1"/>
              </a:buClr>
              <a:buFont typeface="Arial"/>
              <a:buNone/>
            </a:pPr>
            <a:r>
              <a:rPr lang="en" sz="1800" b="1">
                <a:solidFill>
                  <a:schemeClr val="dk1"/>
                </a:solidFill>
                <a:latin typeface="Roboto"/>
                <a:ea typeface="Roboto"/>
                <a:cs typeface="Roboto"/>
                <a:sym typeface="Roboto"/>
              </a:rPr>
              <a:t>Algorithms, Statistics, and Machine Learning</a:t>
            </a:r>
            <a:br>
              <a:rPr lang="en" sz="1600" b="1" u="sng">
                <a:solidFill>
                  <a:schemeClr val="dk1"/>
                </a:solidFill>
                <a:latin typeface="Roboto"/>
                <a:ea typeface="Roboto"/>
                <a:cs typeface="Roboto"/>
                <a:sym typeface="Roboto"/>
              </a:rPr>
            </a:br>
            <a:r>
              <a:rPr lang="en" sz="1600">
                <a:solidFill>
                  <a:schemeClr val="dk1"/>
                </a:solidFill>
                <a:latin typeface="Roboto"/>
                <a:ea typeface="Roboto"/>
                <a:cs typeface="Roboto"/>
                <a:sym typeface="Roboto"/>
              </a:rPr>
              <a:t>You will learn a variety of core algorithms, models, and forecasting tools, including Monte Carlo simulations, risk-data aggregation, portfolio theory, and regression. You’ll draw on this background as you apply machine learning concepts to financial challenges.</a:t>
            </a:r>
            <a:endParaRPr sz="1800" b="1">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15"/>
        <p:cNvGrpSpPr/>
        <p:nvPr/>
      </p:nvGrpSpPr>
      <p:grpSpPr>
        <a:xfrm>
          <a:off x="0" y="0"/>
          <a:ext cx="0" cy="0"/>
          <a:chOff x="0" y="0"/>
          <a:chExt cx="0" cy="0"/>
        </a:xfrm>
      </p:grpSpPr>
      <p:sp>
        <p:nvSpPr>
          <p:cNvPr id="5416" name="Google Shape;5416;p3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Curriculum Breakdown by Week</a:t>
            </a:r>
            <a:endParaRPr/>
          </a:p>
        </p:txBody>
      </p:sp>
      <p:sp>
        <p:nvSpPr>
          <p:cNvPr id="5417" name="Google Shape;5417;p3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5418" name="Google Shape;5418;p301"/>
          <p:cNvSpPr/>
          <p:nvPr/>
        </p:nvSpPr>
        <p:spPr>
          <a:xfrm>
            <a:off x="304800" y="730351"/>
            <a:ext cx="3886200" cy="445200"/>
          </a:xfrm>
          <a:prstGeom prst="rect">
            <a:avLst/>
          </a:prstGeom>
          <a:solidFill>
            <a:srgbClr val="AFC0DC">
              <a:alpha val="930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000" b="1" u="sng">
                <a:solidFill>
                  <a:srgbClr val="000000"/>
                </a:solidFill>
                <a:latin typeface="Roboto"/>
                <a:ea typeface="Roboto"/>
                <a:cs typeface="Roboto"/>
                <a:sym typeface="Roboto"/>
              </a:rPr>
              <a:t>Unit 1: Intro to FinTech</a:t>
            </a:r>
            <a:endParaRPr sz="1000">
              <a:solidFill>
                <a:srgbClr val="000000"/>
              </a:solidFill>
              <a:latin typeface="Roboto"/>
              <a:ea typeface="Roboto"/>
              <a:cs typeface="Roboto"/>
              <a:sym typeface="Roboto"/>
            </a:endParaRPr>
          </a:p>
          <a:p>
            <a:pPr marL="0" marR="0" lvl="0" indent="0" algn="l" rtl="0">
              <a:lnSpc>
                <a:spcPct val="100000"/>
              </a:lnSpc>
              <a:spcBef>
                <a:spcPts val="0"/>
              </a:spcBef>
              <a:spcAft>
                <a:spcPts val="0"/>
              </a:spcAft>
              <a:buNone/>
            </a:pPr>
            <a:r>
              <a:rPr lang="en" sz="1000">
                <a:latin typeface="Roboto"/>
                <a:ea typeface="Roboto"/>
                <a:cs typeface="Roboto"/>
                <a:sym typeface="Roboto"/>
              </a:rPr>
              <a:t>1. Intro to FinTech and Finance</a:t>
            </a:r>
            <a:endParaRPr sz="1000">
              <a:latin typeface="Roboto"/>
              <a:ea typeface="Roboto"/>
              <a:cs typeface="Roboto"/>
              <a:sym typeface="Roboto"/>
            </a:endParaRPr>
          </a:p>
        </p:txBody>
      </p:sp>
      <p:sp>
        <p:nvSpPr>
          <p:cNvPr id="5419" name="Google Shape;5419;p301"/>
          <p:cNvSpPr/>
          <p:nvPr/>
        </p:nvSpPr>
        <p:spPr>
          <a:xfrm>
            <a:off x="304800" y="1234962"/>
            <a:ext cx="3886200" cy="1109100"/>
          </a:xfrm>
          <a:prstGeom prst="rect">
            <a:avLst/>
          </a:prstGeom>
          <a:solidFill>
            <a:srgbClr val="AFC0DC">
              <a:alpha val="930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1000" b="1" u="sng">
                <a:solidFill>
                  <a:srgbClr val="000000"/>
                </a:solidFill>
                <a:latin typeface="Roboto"/>
                <a:ea typeface="Roboto"/>
                <a:cs typeface="Roboto"/>
                <a:sym typeface="Roboto"/>
              </a:rPr>
              <a:t>Units </a:t>
            </a:r>
            <a:r>
              <a:rPr lang="en" sz="1000" b="1" u="sng">
                <a:latin typeface="Roboto"/>
                <a:ea typeface="Roboto"/>
                <a:cs typeface="Roboto"/>
                <a:sym typeface="Roboto"/>
              </a:rPr>
              <a:t>2–7</a:t>
            </a:r>
            <a:r>
              <a:rPr lang="en" sz="1000" b="1" u="sng">
                <a:solidFill>
                  <a:srgbClr val="000000"/>
                </a:solidFill>
                <a:latin typeface="Roboto"/>
                <a:ea typeface="Roboto"/>
                <a:cs typeface="Roboto"/>
                <a:sym typeface="Roboto"/>
              </a:rPr>
              <a:t>: Python for Finance Deep</a:t>
            </a:r>
            <a:r>
              <a:rPr lang="en" sz="1000" b="1" u="sng">
                <a:latin typeface="Roboto"/>
                <a:ea typeface="Roboto"/>
                <a:cs typeface="Roboto"/>
                <a:sym typeface="Roboto"/>
              </a:rPr>
              <a:t> </a:t>
            </a:r>
            <a:r>
              <a:rPr lang="en" sz="1000" b="1" u="sng">
                <a:solidFill>
                  <a:srgbClr val="000000"/>
                </a:solidFill>
                <a:latin typeface="Roboto"/>
                <a:ea typeface="Roboto"/>
                <a:cs typeface="Roboto"/>
                <a:sym typeface="Roboto"/>
              </a:rPr>
              <a:t>Dive</a:t>
            </a:r>
            <a:endParaRPr sz="1000">
              <a:solidFill>
                <a:srgbClr val="000000"/>
              </a:solidFill>
              <a:latin typeface="Roboto"/>
              <a:ea typeface="Roboto"/>
              <a:cs typeface="Roboto"/>
              <a:sym typeface="Roboto"/>
            </a:endParaRPr>
          </a:p>
          <a:p>
            <a:pPr marL="0" marR="0" lvl="0" indent="0" algn="l" rtl="0">
              <a:spcBef>
                <a:spcPts val="0"/>
              </a:spcBef>
              <a:spcAft>
                <a:spcPts val="0"/>
              </a:spcAft>
              <a:buNone/>
            </a:pPr>
            <a:r>
              <a:rPr lang="en" sz="1000">
                <a:latin typeface="Roboto"/>
                <a:ea typeface="Roboto"/>
                <a:cs typeface="Roboto"/>
                <a:sym typeface="Roboto"/>
              </a:rPr>
              <a:t>2</a:t>
            </a:r>
            <a:r>
              <a:rPr lang="en" sz="1000">
                <a:solidFill>
                  <a:srgbClr val="000000"/>
                </a:solidFill>
                <a:latin typeface="Roboto"/>
                <a:ea typeface="Roboto"/>
                <a:cs typeface="Roboto"/>
                <a:sym typeface="Roboto"/>
              </a:rPr>
              <a:t>. Python Basics </a:t>
            </a:r>
            <a:endParaRPr sz="1000">
              <a:latin typeface="Roboto"/>
              <a:ea typeface="Roboto"/>
              <a:cs typeface="Roboto"/>
              <a:sym typeface="Roboto"/>
            </a:endParaRPr>
          </a:p>
          <a:p>
            <a:pPr marL="0" marR="0" lvl="0" indent="0" algn="l" rtl="0">
              <a:spcBef>
                <a:spcPts val="0"/>
              </a:spcBef>
              <a:spcAft>
                <a:spcPts val="0"/>
              </a:spcAft>
              <a:buNone/>
            </a:pPr>
            <a:r>
              <a:rPr lang="en" sz="1000">
                <a:latin typeface="Roboto"/>
                <a:ea typeface="Roboto"/>
                <a:cs typeface="Roboto"/>
                <a:sym typeface="Roboto"/>
              </a:rPr>
              <a:t>3</a:t>
            </a:r>
            <a:r>
              <a:rPr lang="en" sz="1000">
                <a:solidFill>
                  <a:srgbClr val="000000"/>
                </a:solidFill>
                <a:latin typeface="Roboto"/>
                <a:ea typeface="Roboto"/>
                <a:cs typeface="Roboto"/>
                <a:sym typeface="Roboto"/>
              </a:rPr>
              <a:t>. Python </a:t>
            </a:r>
            <a:r>
              <a:rPr lang="en" sz="1000">
                <a:latin typeface="Roboto"/>
                <a:ea typeface="Roboto"/>
                <a:cs typeface="Roboto"/>
                <a:sym typeface="Roboto"/>
              </a:rPr>
              <a:t>and </a:t>
            </a:r>
            <a:r>
              <a:rPr lang="en" sz="1000">
                <a:solidFill>
                  <a:srgbClr val="000000"/>
                </a:solidFill>
                <a:latin typeface="Roboto"/>
                <a:ea typeface="Roboto"/>
                <a:cs typeface="Roboto"/>
                <a:sym typeface="Roboto"/>
              </a:rPr>
              <a:t>Pandas + Review Day</a:t>
            </a:r>
            <a:endParaRPr sz="1000">
              <a:latin typeface="Roboto"/>
              <a:ea typeface="Roboto"/>
              <a:cs typeface="Roboto"/>
              <a:sym typeface="Roboto"/>
            </a:endParaRPr>
          </a:p>
          <a:p>
            <a:pPr marL="0" marR="0" lvl="0" indent="0" algn="l" rtl="0">
              <a:spcBef>
                <a:spcPts val="0"/>
              </a:spcBef>
              <a:spcAft>
                <a:spcPts val="0"/>
              </a:spcAft>
              <a:buNone/>
            </a:pPr>
            <a:r>
              <a:rPr lang="en" sz="1000">
                <a:latin typeface="Roboto"/>
                <a:ea typeface="Roboto"/>
                <a:cs typeface="Roboto"/>
                <a:sym typeface="Roboto"/>
              </a:rPr>
              <a:t>4</a:t>
            </a:r>
            <a:r>
              <a:rPr lang="en" sz="1000">
                <a:solidFill>
                  <a:srgbClr val="000000"/>
                </a:solidFill>
                <a:latin typeface="Roboto"/>
                <a:ea typeface="Roboto"/>
                <a:cs typeface="Roboto"/>
                <a:sym typeface="Roboto"/>
              </a:rPr>
              <a:t>. </a:t>
            </a:r>
            <a:r>
              <a:rPr lang="en" sz="1000">
                <a:latin typeface="Roboto"/>
                <a:ea typeface="Roboto"/>
                <a:cs typeface="Roboto"/>
                <a:sym typeface="Roboto"/>
              </a:rPr>
              <a:t>Pandas</a:t>
            </a:r>
            <a:r>
              <a:rPr lang="en" sz="1000">
                <a:solidFill>
                  <a:srgbClr val="000000"/>
                </a:solidFill>
                <a:latin typeface="Roboto"/>
                <a:ea typeface="Roboto"/>
                <a:cs typeface="Roboto"/>
                <a:sym typeface="Roboto"/>
              </a:rPr>
              <a:t> + Review Day</a:t>
            </a:r>
            <a:endParaRPr sz="1000">
              <a:latin typeface="Roboto"/>
              <a:ea typeface="Roboto"/>
              <a:cs typeface="Roboto"/>
              <a:sym typeface="Roboto"/>
            </a:endParaRPr>
          </a:p>
          <a:p>
            <a:pPr marL="0" marR="0" lvl="0" indent="0" algn="l" rtl="0">
              <a:spcBef>
                <a:spcPts val="0"/>
              </a:spcBef>
              <a:spcAft>
                <a:spcPts val="0"/>
              </a:spcAft>
              <a:buNone/>
            </a:pPr>
            <a:r>
              <a:rPr lang="en" sz="1000">
                <a:latin typeface="Roboto"/>
                <a:ea typeface="Roboto"/>
                <a:cs typeface="Roboto"/>
                <a:sym typeface="Roboto"/>
              </a:rPr>
              <a:t>5</a:t>
            </a:r>
            <a:r>
              <a:rPr lang="en" sz="1000">
                <a:solidFill>
                  <a:srgbClr val="000000"/>
                </a:solidFill>
                <a:latin typeface="Roboto"/>
                <a:ea typeface="Roboto"/>
                <a:cs typeface="Roboto"/>
                <a:sym typeface="Roboto"/>
              </a:rPr>
              <a:t>. </a:t>
            </a:r>
            <a:r>
              <a:rPr lang="en" sz="1000">
                <a:latin typeface="Roboto"/>
                <a:ea typeface="Roboto"/>
                <a:cs typeface="Roboto"/>
                <a:sym typeface="Roboto"/>
              </a:rPr>
              <a:t>APIs</a:t>
            </a:r>
            <a:endParaRPr sz="1000">
              <a:latin typeface="Roboto"/>
              <a:ea typeface="Roboto"/>
              <a:cs typeface="Roboto"/>
              <a:sym typeface="Roboto"/>
            </a:endParaRPr>
          </a:p>
          <a:p>
            <a:pPr marL="0" marR="0" lvl="0" indent="0" algn="l" rtl="0">
              <a:spcBef>
                <a:spcPts val="0"/>
              </a:spcBef>
              <a:spcAft>
                <a:spcPts val="0"/>
              </a:spcAft>
              <a:buNone/>
            </a:pPr>
            <a:r>
              <a:rPr lang="en" sz="1000">
                <a:latin typeface="Roboto"/>
                <a:ea typeface="Roboto"/>
                <a:cs typeface="Roboto"/>
                <a:sym typeface="Roboto"/>
              </a:rPr>
              <a:t>6</a:t>
            </a:r>
            <a:r>
              <a:rPr lang="en" sz="1000">
                <a:solidFill>
                  <a:srgbClr val="000000"/>
                </a:solidFill>
                <a:latin typeface="Roboto"/>
                <a:ea typeface="Roboto"/>
                <a:cs typeface="Roboto"/>
                <a:sym typeface="Roboto"/>
              </a:rPr>
              <a:t>. </a:t>
            </a:r>
            <a:r>
              <a:rPr lang="en" sz="1000">
                <a:latin typeface="Roboto"/>
                <a:ea typeface="Roboto"/>
                <a:cs typeface="Roboto"/>
                <a:sym typeface="Roboto"/>
              </a:rPr>
              <a:t>Data Visualization</a:t>
            </a:r>
            <a:endParaRPr sz="1000">
              <a:latin typeface="Roboto"/>
              <a:ea typeface="Roboto"/>
              <a:cs typeface="Roboto"/>
              <a:sym typeface="Roboto"/>
            </a:endParaRPr>
          </a:p>
          <a:p>
            <a:pPr marL="0" marR="0" lvl="0" indent="0" algn="l" rtl="0">
              <a:spcBef>
                <a:spcPts val="0"/>
              </a:spcBef>
              <a:spcAft>
                <a:spcPts val="0"/>
              </a:spcAft>
              <a:buNone/>
            </a:pPr>
            <a:r>
              <a:rPr lang="en" sz="1000">
                <a:latin typeface="Roboto"/>
                <a:ea typeface="Roboto"/>
                <a:cs typeface="Roboto"/>
                <a:sym typeface="Roboto"/>
              </a:rPr>
              <a:t>7. SQL</a:t>
            </a:r>
            <a:endParaRPr sz="1000">
              <a:latin typeface="Roboto"/>
              <a:ea typeface="Roboto"/>
              <a:cs typeface="Roboto"/>
              <a:sym typeface="Roboto"/>
            </a:endParaRPr>
          </a:p>
        </p:txBody>
      </p:sp>
      <p:sp>
        <p:nvSpPr>
          <p:cNvPr id="5420" name="Google Shape;5420;p301"/>
          <p:cNvSpPr/>
          <p:nvPr/>
        </p:nvSpPr>
        <p:spPr>
          <a:xfrm>
            <a:off x="304800" y="2408609"/>
            <a:ext cx="3886200" cy="554100"/>
          </a:xfrm>
          <a:prstGeom prst="rect">
            <a:avLst/>
          </a:prstGeom>
          <a:solidFill>
            <a:srgbClr val="AFC0DC">
              <a:alpha val="930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1000" b="1" u="sng">
                <a:solidFill>
                  <a:srgbClr val="000000"/>
                </a:solidFill>
                <a:latin typeface="Roboto"/>
                <a:ea typeface="Roboto"/>
                <a:cs typeface="Roboto"/>
                <a:sym typeface="Roboto"/>
              </a:rPr>
              <a:t>Units </a:t>
            </a:r>
            <a:r>
              <a:rPr lang="en" sz="1000" b="1" u="sng">
                <a:latin typeface="Roboto"/>
                <a:ea typeface="Roboto"/>
                <a:cs typeface="Roboto"/>
                <a:sym typeface="Roboto"/>
              </a:rPr>
              <a:t>8–9</a:t>
            </a:r>
            <a:r>
              <a:rPr lang="en" sz="1000" b="1" u="sng">
                <a:solidFill>
                  <a:srgbClr val="000000"/>
                </a:solidFill>
                <a:latin typeface="Roboto"/>
                <a:ea typeface="Roboto"/>
                <a:cs typeface="Roboto"/>
                <a:sym typeface="Roboto"/>
              </a:rPr>
              <a:t>: Project Work</a:t>
            </a:r>
            <a:endParaRPr sz="1000">
              <a:solidFill>
                <a:srgbClr val="000000"/>
              </a:solidFill>
              <a:latin typeface="Roboto"/>
              <a:ea typeface="Roboto"/>
              <a:cs typeface="Roboto"/>
              <a:sym typeface="Roboto"/>
            </a:endParaRPr>
          </a:p>
          <a:p>
            <a:pPr marL="0" marR="0" lvl="0" indent="0" algn="l" rtl="0">
              <a:spcBef>
                <a:spcPts val="0"/>
              </a:spcBef>
              <a:spcAft>
                <a:spcPts val="0"/>
              </a:spcAft>
              <a:buNone/>
            </a:pPr>
            <a:r>
              <a:rPr lang="en" sz="1000">
                <a:latin typeface="Roboto"/>
                <a:ea typeface="Roboto"/>
                <a:cs typeface="Roboto"/>
                <a:sym typeface="Roboto"/>
              </a:rPr>
              <a:t>8</a:t>
            </a:r>
            <a:r>
              <a:rPr lang="en" sz="1000">
                <a:solidFill>
                  <a:srgbClr val="000000"/>
                </a:solidFill>
                <a:latin typeface="Roboto"/>
                <a:ea typeface="Roboto"/>
                <a:cs typeface="Roboto"/>
                <a:sym typeface="Roboto"/>
              </a:rPr>
              <a:t>. Project 1</a:t>
            </a:r>
            <a:endParaRPr sz="1000">
              <a:latin typeface="Roboto"/>
              <a:ea typeface="Roboto"/>
              <a:cs typeface="Roboto"/>
              <a:sym typeface="Roboto"/>
            </a:endParaRPr>
          </a:p>
          <a:p>
            <a:pPr marL="0" marR="0" lvl="0" indent="0" algn="l" rtl="0">
              <a:spcBef>
                <a:spcPts val="0"/>
              </a:spcBef>
              <a:spcAft>
                <a:spcPts val="0"/>
              </a:spcAft>
              <a:buNone/>
            </a:pPr>
            <a:r>
              <a:rPr lang="en" sz="1000">
                <a:latin typeface="Roboto"/>
                <a:ea typeface="Roboto"/>
                <a:cs typeface="Roboto"/>
                <a:sym typeface="Roboto"/>
              </a:rPr>
              <a:t>9</a:t>
            </a:r>
            <a:r>
              <a:rPr lang="en" sz="1000">
                <a:solidFill>
                  <a:srgbClr val="000000"/>
                </a:solidFill>
                <a:latin typeface="Roboto"/>
                <a:ea typeface="Roboto"/>
                <a:cs typeface="Roboto"/>
                <a:sym typeface="Roboto"/>
              </a:rPr>
              <a:t>. Project 1 </a:t>
            </a:r>
            <a:r>
              <a:rPr lang="en" sz="1000">
                <a:solidFill>
                  <a:schemeClr val="dk1"/>
                </a:solidFill>
                <a:latin typeface="Roboto"/>
                <a:ea typeface="Roboto"/>
                <a:cs typeface="Roboto"/>
                <a:sym typeface="Roboto"/>
              </a:rPr>
              <a:t>continued</a:t>
            </a:r>
            <a:endParaRPr sz="1000">
              <a:latin typeface="Roboto"/>
              <a:ea typeface="Roboto"/>
              <a:cs typeface="Roboto"/>
              <a:sym typeface="Roboto"/>
            </a:endParaRPr>
          </a:p>
        </p:txBody>
      </p:sp>
      <p:sp>
        <p:nvSpPr>
          <p:cNvPr id="5421" name="Google Shape;5421;p301"/>
          <p:cNvSpPr/>
          <p:nvPr/>
        </p:nvSpPr>
        <p:spPr>
          <a:xfrm>
            <a:off x="304800" y="3047125"/>
            <a:ext cx="3886200" cy="1167000"/>
          </a:xfrm>
          <a:prstGeom prst="rect">
            <a:avLst/>
          </a:prstGeom>
          <a:solidFill>
            <a:srgbClr val="AFCA54">
              <a:alpha val="807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1" u="sng">
                <a:solidFill>
                  <a:srgbClr val="000000"/>
                </a:solidFill>
                <a:latin typeface="Roboto"/>
                <a:ea typeface="Roboto"/>
                <a:cs typeface="Roboto"/>
                <a:sym typeface="Roboto"/>
              </a:rPr>
              <a:t>Units </a:t>
            </a:r>
            <a:r>
              <a:rPr lang="en" sz="1000" b="1" u="sng">
                <a:latin typeface="Roboto"/>
                <a:ea typeface="Roboto"/>
                <a:cs typeface="Roboto"/>
                <a:sym typeface="Roboto"/>
              </a:rPr>
              <a:t>10–15</a:t>
            </a:r>
            <a:r>
              <a:rPr lang="en" sz="1000" b="1" u="sng">
                <a:solidFill>
                  <a:srgbClr val="000000"/>
                </a:solidFill>
                <a:latin typeface="Roboto"/>
                <a:ea typeface="Roboto"/>
                <a:cs typeface="Roboto"/>
                <a:sym typeface="Roboto"/>
              </a:rPr>
              <a:t>: Applied Machine Learning</a:t>
            </a:r>
            <a:endParaRPr sz="1000">
              <a:solidFill>
                <a:srgbClr val="000000"/>
              </a:solidFill>
              <a:latin typeface="Roboto"/>
              <a:ea typeface="Roboto"/>
              <a:cs typeface="Roboto"/>
              <a:sym typeface="Roboto"/>
            </a:endParaRPr>
          </a:p>
          <a:p>
            <a:pPr marL="0" marR="0" lvl="0" indent="0" algn="l" rtl="0">
              <a:spcBef>
                <a:spcPts val="0"/>
              </a:spcBef>
              <a:spcAft>
                <a:spcPts val="0"/>
              </a:spcAft>
              <a:buNone/>
            </a:pPr>
            <a:r>
              <a:rPr lang="en" sz="1000">
                <a:latin typeface="Roboto"/>
                <a:ea typeface="Roboto"/>
                <a:cs typeface="Roboto"/>
                <a:sym typeface="Roboto"/>
              </a:rPr>
              <a:t>10</a:t>
            </a:r>
            <a:r>
              <a:rPr lang="en" sz="1000">
                <a:solidFill>
                  <a:srgbClr val="000000"/>
                </a:solidFill>
                <a:latin typeface="Roboto"/>
                <a:ea typeface="Roboto"/>
                <a:cs typeface="Roboto"/>
                <a:sym typeface="Roboto"/>
              </a:rPr>
              <a:t>. </a:t>
            </a:r>
            <a:r>
              <a:rPr lang="en" sz="1000">
                <a:latin typeface="Roboto"/>
                <a:ea typeface="Roboto"/>
                <a:cs typeface="Roboto"/>
                <a:sym typeface="Roboto"/>
              </a:rPr>
              <a:t>Time Series Analysis</a:t>
            </a:r>
            <a:endParaRPr sz="1000">
              <a:latin typeface="Roboto"/>
              <a:ea typeface="Roboto"/>
              <a:cs typeface="Roboto"/>
              <a:sym typeface="Roboto"/>
            </a:endParaRPr>
          </a:p>
          <a:p>
            <a:pPr marL="0" marR="0" lvl="0" indent="0" algn="l" rtl="0">
              <a:spcBef>
                <a:spcPts val="0"/>
              </a:spcBef>
              <a:spcAft>
                <a:spcPts val="0"/>
              </a:spcAft>
              <a:buNone/>
            </a:pPr>
            <a:r>
              <a:rPr lang="en" sz="1000">
                <a:solidFill>
                  <a:srgbClr val="000000"/>
                </a:solidFill>
                <a:latin typeface="Roboto"/>
                <a:ea typeface="Roboto"/>
                <a:cs typeface="Roboto"/>
                <a:sym typeface="Roboto"/>
              </a:rPr>
              <a:t>1</a:t>
            </a:r>
            <a:r>
              <a:rPr lang="en" sz="1000">
                <a:latin typeface="Roboto"/>
                <a:ea typeface="Roboto"/>
                <a:cs typeface="Roboto"/>
                <a:sym typeface="Roboto"/>
              </a:rPr>
              <a:t>1</a:t>
            </a:r>
            <a:r>
              <a:rPr lang="en" sz="1000">
                <a:solidFill>
                  <a:srgbClr val="000000"/>
                </a:solidFill>
                <a:latin typeface="Roboto"/>
                <a:ea typeface="Roboto"/>
                <a:cs typeface="Roboto"/>
                <a:sym typeface="Roboto"/>
              </a:rPr>
              <a:t>. </a:t>
            </a:r>
            <a:r>
              <a:rPr lang="en" sz="1000">
                <a:latin typeface="Roboto"/>
                <a:ea typeface="Roboto"/>
                <a:cs typeface="Roboto"/>
                <a:sym typeface="Roboto"/>
              </a:rPr>
              <a:t>Classification</a:t>
            </a:r>
            <a:endParaRPr sz="1000">
              <a:latin typeface="Roboto"/>
              <a:ea typeface="Roboto"/>
              <a:cs typeface="Roboto"/>
              <a:sym typeface="Roboto"/>
            </a:endParaRPr>
          </a:p>
          <a:p>
            <a:pPr marL="0" marR="0" lvl="0" indent="0" algn="l" rtl="0">
              <a:spcBef>
                <a:spcPts val="0"/>
              </a:spcBef>
              <a:spcAft>
                <a:spcPts val="0"/>
              </a:spcAft>
              <a:buNone/>
            </a:pPr>
            <a:r>
              <a:rPr lang="en" sz="1000">
                <a:solidFill>
                  <a:srgbClr val="000000"/>
                </a:solidFill>
                <a:latin typeface="Roboto"/>
                <a:ea typeface="Roboto"/>
                <a:cs typeface="Roboto"/>
                <a:sym typeface="Roboto"/>
              </a:rPr>
              <a:t>1</a:t>
            </a:r>
            <a:r>
              <a:rPr lang="en" sz="1000">
                <a:latin typeface="Roboto"/>
                <a:ea typeface="Roboto"/>
                <a:cs typeface="Roboto"/>
                <a:sym typeface="Roboto"/>
              </a:rPr>
              <a:t>2</a:t>
            </a:r>
            <a:r>
              <a:rPr lang="en" sz="1000">
                <a:solidFill>
                  <a:srgbClr val="000000"/>
                </a:solidFill>
                <a:latin typeface="Roboto"/>
                <a:ea typeface="Roboto"/>
                <a:cs typeface="Roboto"/>
                <a:sym typeface="Roboto"/>
              </a:rPr>
              <a:t>. Natural Language Processing </a:t>
            </a:r>
            <a:endParaRPr sz="1000">
              <a:latin typeface="Roboto"/>
              <a:ea typeface="Roboto"/>
              <a:cs typeface="Roboto"/>
              <a:sym typeface="Roboto"/>
            </a:endParaRPr>
          </a:p>
          <a:p>
            <a:pPr marL="0" marR="0" lvl="0" indent="0" algn="l" rtl="0">
              <a:spcBef>
                <a:spcPts val="0"/>
              </a:spcBef>
              <a:spcAft>
                <a:spcPts val="0"/>
              </a:spcAft>
              <a:buNone/>
            </a:pPr>
            <a:r>
              <a:rPr lang="en" sz="1000">
                <a:solidFill>
                  <a:srgbClr val="000000"/>
                </a:solidFill>
                <a:latin typeface="Roboto"/>
                <a:ea typeface="Roboto"/>
                <a:cs typeface="Roboto"/>
                <a:sym typeface="Roboto"/>
              </a:rPr>
              <a:t>1</a:t>
            </a:r>
            <a:r>
              <a:rPr lang="en" sz="1000">
                <a:latin typeface="Roboto"/>
                <a:ea typeface="Roboto"/>
                <a:cs typeface="Roboto"/>
                <a:sym typeface="Roboto"/>
              </a:rPr>
              <a:t>3</a:t>
            </a:r>
            <a:r>
              <a:rPr lang="en" sz="1000">
                <a:solidFill>
                  <a:srgbClr val="000000"/>
                </a:solidFill>
                <a:latin typeface="Roboto"/>
                <a:ea typeface="Roboto"/>
                <a:cs typeface="Roboto"/>
                <a:sym typeface="Roboto"/>
              </a:rPr>
              <a:t>. </a:t>
            </a:r>
            <a:r>
              <a:rPr lang="en" sz="1000">
                <a:solidFill>
                  <a:schemeClr val="dk1"/>
                </a:solidFill>
                <a:latin typeface="Roboto"/>
                <a:ea typeface="Roboto"/>
                <a:cs typeface="Roboto"/>
                <a:sym typeface="Roboto"/>
              </a:rPr>
              <a:t>AWS and Cloud ML</a:t>
            </a:r>
            <a:endParaRPr sz="1000">
              <a:latin typeface="Roboto"/>
              <a:ea typeface="Roboto"/>
              <a:cs typeface="Roboto"/>
              <a:sym typeface="Roboto"/>
            </a:endParaRPr>
          </a:p>
          <a:p>
            <a:pPr marL="0" marR="0" lvl="0" indent="0" algn="l" rtl="0">
              <a:spcBef>
                <a:spcPts val="0"/>
              </a:spcBef>
              <a:spcAft>
                <a:spcPts val="0"/>
              </a:spcAft>
              <a:buNone/>
            </a:pPr>
            <a:r>
              <a:rPr lang="en" sz="1000">
                <a:latin typeface="Roboto"/>
                <a:ea typeface="Roboto"/>
                <a:cs typeface="Roboto"/>
                <a:sym typeface="Roboto"/>
              </a:rPr>
              <a:t>14. Deep Learning and Robo Advisors</a:t>
            </a:r>
            <a:endParaRPr sz="1000">
              <a:latin typeface="Roboto"/>
              <a:ea typeface="Roboto"/>
              <a:cs typeface="Roboto"/>
              <a:sym typeface="Roboto"/>
            </a:endParaRPr>
          </a:p>
          <a:p>
            <a:pPr marL="0" marR="0" lvl="0" indent="0" algn="l" rtl="0">
              <a:spcBef>
                <a:spcPts val="0"/>
              </a:spcBef>
              <a:spcAft>
                <a:spcPts val="0"/>
              </a:spcAft>
              <a:buNone/>
            </a:pPr>
            <a:r>
              <a:rPr lang="en" sz="1000">
                <a:latin typeface="Roboto"/>
                <a:ea typeface="Roboto"/>
                <a:cs typeface="Roboto"/>
                <a:sym typeface="Roboto"/>
              </a:rPr>
              <a:t>15. Algorithmic Trading</a:t>
            </a:r>
            <a:endParaRPr sz="1000">
              <a:solidFill>
                <a:srgbClr val="000000"/>
              </a:solidFill>
              <a:latin typeface="Roboto"/>
              <a:ea typeface="Roboto"/>
              <a:cs typeface="Roboto"/>
              <a:sym typeface="Roboto"/>
            </a:endParaRPr>
          </a:p>
        </p:txBody>
      </p:sp>
      <p:sp>
        <p:nvSpPr>
          <p:cNvPr id="5422" name="Google Shape;5422;p301"/>
          <p:cNvSpPr/>
          <p:nvPr/>
        </p:nvSpPr>
        <p:spPr>
          <a:xfrm>
            <a:off x="304800" y="4298552"/>
            <a:ext cx="3886200" cy="554100"/>
          </a:xfrm>
          <a:prstGeom prst="rect">
            <a:avLst/>
          </a:prstGeom>
          <a:solidFill>
            <a:srgbClr val="AFCA54">
              <a:alpha val="807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1000" b="1" u="sng">
                <a:solidFill>
                  <a:srgbClr val="000000"/>
                </a:solidFill>
                <a:latin typeface="Roboto"/>
                <a:ea typeface="Roboto"/>
                <a:cs typeface="Roboto"/>
                <a:sym typeface="Roboto"/>
              </a:rPr>
              <a:t>Units 1</a:t>
            </a:r>
            <a:r>
              <a:rPr lang="en" sz="1000" b="1" u="sng">
                <a:latin typeface="Roboto"/>
                <a:ea typeface="Roboto"/>
                <a:cs typeface="Roboto"/>
                <a:sym typeface="Roboto"/>
              </a:rPr>
              <a:t>6–17</a:t>
            </a:r>
            <a:r>
              <a:rPr lang="en" sz="1000" b="1" u="sng">
                <a:solidFill>
                  <a:srgbClr val="000000"/>
                </a:solidFill>
                <a:latin typeface="Roboto"/>
                <a:ea typeface="Roboto"/>
                <a:cs typeface="Roboto"/>
                <a:sym typeface="Roboto"/>
              </a:rPr>
              <a:t>: Project Work</a:t>
            </a:r>
            <a:endParaRPr sz="1000">
              <a:solidFill>
                <a:srgbClr val="000000"/>
              </a:solidFill>
              <a:latin typeface="Roboto"/>
              <a:ea typeface="Roboto"/>
              <a:cs typeface="Roboto"/>
              <a:sym typeface="Roboto"/>
            </a:endParaRPr>
          </a:p>
          <a:p>
            <a:pPr marL="0" marR="0" lvl="0" indent="0" algn="l" rtl="0">
              <a:spcBef>
                <a:spcPts val="0"/>
              </a:spcBef>
              <a:spcAft>
                <a:spcPts val="0"/>
              </a:spcAft>
              <a:buNone/>
            </a:pPr>
            <a:r>
              <a:rPr lang="en" sz="1000">
                <a:solidFill>
                  <a:srgbClr val="000000"/>
                </a:solidFill>
                <a:latin typeface="Roboto"/>
                <a:ea typeface="Roboto"/>
                <a:cs typeface="Roboto"/>
                <a:sym typeface="Roboto"/>
              </a:rPr>
              <a:t>1</a:t>
            </a:r>
            <a:r>
              <a:rPr lang="en" sz="1000">
                <a:latin typeface="Roboto"/>
                <a:ea typeface="Roboto"/>
                <a:cs typeface="Roboto"/>
                <a:sym typeface="Roboto"/>
              </a:rPr>
              <a:t>6</a:t>
            </a:r>
            <a:r>
              <a:rPr lang="en" sz="1000">
                <a:solidFill>
                  <a:srgbClr val="000000"/>
                </a:solidFill>
                <a:latin typeface="Roboto"/>
                <a:ea typeface="Roboto"/>
                <a:cs typeface="Roboto"/>
                <a:sym typeface="Roboto"/>
              </a:rPr>
              <a:t>. Project 2</a:t>
            </a:r>
            <a:endParaRPr sz="1000">
              <a:latin typeface="Roboto"/>
              <a:ea typeface="Roboto"/>
              <a:cs typeface="Roboto"/>
              <a:sym typeface="Roboto"/>
            </a:endParaRPr>
          </a:p>
          <a:p>
            <a:pPr marL="0" marR="0" lvl="0" indent="0" algn="l" rtl="0">
              <a:spcBef>
                <a:spcPts val="0"/>
              </a:spcBef>
              <a:spcAft>
                <a:spcPts val="0"/>
              </a:spcAft>
              <a:buNone/>
            </a:pPr>
            <a:r>
              <a:rPr lang="en" sz="1000">
                <a:solidFill>
                  <a:srgbClr val="000000"/>
                </a:solidFill>
                <a:latin typeface="Roboto"/>
                <a:ea typeface="Roboto"/>
                <a:cs typeface="Roboto"/>
                <a:sym typeface="Roboto"/>
              </a:rPr>
              <a:t>1</a:t>
            </a:r>
            <a:r>
              <a:rPr lang="en" sz="1000">
                <a:latin typeface="Roboto"/>
                <a:ea typeface="Roboto"/>
                <a:cs typeface="Roboto"/>
                <a:sym typeface="Roboto"/>
              </a:rPr>
              <a:t>7</a:t>
            </a:r>
            <a:r>
              <a:rPr lang="en" sz="1000">
                <a:solidFill>
                  <a:srgbClr val="000000"/>
                </a:solidFill>
                <a:latin typeface="Roboto"/>
                <a:ea typeface="Roboto"/>
                <a:cs typeface="Roboto"/>
                <a:sym typeface="Roboto"/>
              </a:rPr>
              <a:t>. Project 2 continued</a:t>
            </a:r>
            <a:endParaRPr sz="1000">
              <a:latin typeface="Roboto"/>
              <a:ea typeface="Roboto"/>
              <a:cs typeface="Roboto"/>
              <a:sym typeface="Roboto"/>
            </a:endParaRPr>
          </a:p>
        </p:txBody>
      </p:sp>
      <p:sp>
        <p:nvSpPr>
          <p:cNvPr id="5423" name="Google Shape;5423;p301"/>
          <p:cNvSpPr/>
          <p:nvPr/>
        </p:nvSpPr>
        <p:spPr>
          <a:xfrm>
            <a:off x="4343400" y="686650"/>
            <a:ext cx="4526400" cy="1038900"/>
          </a:xfrm>
          <a:prstGeom prst="rect">
            <a:avLst/>
          </a:prstGeom>
          <a:solidFill>
            <a:srgbClr val="F7EF6A">
              <a:alpha val="930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1" u="sng">
                <a:solidFill>
                  <a:srgbClr val="000000"/>
                </a:solidFill>
                <a:latin typeface="Roboto"/>
                <a:ea typeface="Roboto"/>
                <a:cs typeface="Roboto"/>
                <a:sym typeface="Roboto"/>
              </a:rPr>
              <a:t>Units 1</a:t>
            </a:r>
            <a:r>
              <a:rPr lang="en" sz="1000" b="1" u="sng">
                <a:latin typeface="Roboto"/>
                <a:ea typeface="Roboto"/>
                <a:cs typeface="Roboto"/>
                <a:sym typeface="Roboto"/>
              </a:rPr>
              <a:t>8–</a:t>
            </a:r>
            <a:r>
              <a:rPr lang="en" sz="1000" b="1" u="sng">
                <a:solidFill>
                  <a:srgbClr val="000000"/>
                </a:solidFill>
                <a:latin typeface="Roboto"/>
                <a:ea typeface="Roboto"/>
                <a:cs typeface="Roboto"/>
                <a:sym typeface="Roboto"/>
              </a:rPr>
              <a:t>2</a:t>
            </a:r>
            <a:r>
              <a:rPr lang="en" sz="1000" b="1" u="sng">
                <a:latin typeface="Roboto"/>
                <a:ea typeface="Roboto"/>
                <a:cs typeface="Roboto"/>
                <a:sym typeface="Roboto"/>
              </a:rPr>
              <a:t>2</a:t>
            </a:r>
            <a:r>
              <a:rPr lang="en" sz="1000" b="1" u="sng">
                <a:solidFill>
                  <a:srgbClr val="000000"/>
                </a:solidFill>
                <a:latin typeface="Roboto"/>
                <a:ea typeface="Roboto"/>
                <a:cs typeface="Roboto"/>
                <a:sym typeface="Roboto"/>
              </a:rPr>
              <a:t>: Blockchain Deep</a:t>
            </a:r>
            <a:r>
              <a:rPr lang="en" sz="1000" b="1" u="sng">
                <a:latin typeface="Roboto"/>
                <a:ea typeface="Roboto"/>
                <a:cs typeface="Roboto"/>
                <a:sym typeface="Roboto"/>
              </a:rPr>
              <a:t> </a:t>
            </a:r>
            <a:r>
              <a:rPr lang="en" sz="1000" b="1" u="sng">
                <a:solidFill>
                  <a:srgbClr val="000000"/>
                </a:solidFill>
                <a:latin typeface="Roboto"/>
                <a:ea typeface="Roboto"/>
                <a:cs typeface="Roboto"/>
                <a:sym typeface="Roboto"/>
              </a:rPr>
              <a:t>Dive</a:t>
            </a:r>
            <a:endParaRPr sz="1000">
              <a:solidFill>
                <a:srgbClr val="000000"/>
              </a:solidFill>
              <a:latin typeface="Roboto"/>
              <a:ea typeface="Roboto"/>
              <a:cs typeface="Roboto"/>
              <a:sym typeface="Roboto"/>
            </a:endParaRPr>
          </a:p>
          <a:p>
            <a:pPr marL="0" marR="0" lvl="0" indent="0" algn="l" rtl="0">
              <a:spcBef>
                <a:spcPts val="0"/>
              </a:spcBef>
              <a:spcAft>
                <a:spcPts val="0"/>
              </a:spcAft>
              <a:buNone/>
            </a:pPr>
            <a:r>
              <a:rPr lang="en" sz="1000">
                <a:solidFill>
                  <a:srgbClr val="000000"/>
                </a:solidFill>
                <a:latin typeface="Roboto"/>
                <a:ea typeface="Roboto"/>
                <a:cs typeface="Roboto"/>
                <a:sym typeface="Roboto"/>
              </a:rPr>
              <a:t>1</a:t>
            </a:r>
            <a:r>
              <a:rPr lang="en" sz="1000">
                <a:latin typeface="Roboto"/>
                <a:ea typeface="Roboto"/>
                <a:cs typeface="Roboto"/>
                <a:sym typeface="Roboto"/>
              </a:rPr>
              <a:t>8</a:t>
            </a:r>
            <a:r>
              <a:rPr lang="en" sz="1000">
                <a:solidFill>
                  <a:srgbClr val="000000"/>
                </a:solidFill>
                <a:latin typeface="Roboto"/>
                <a:ea typeface="Roboto"/>
                <a:cs typeface="Roboto"/>
                <a:sym typeface="Roboto"/>
              </a:rPr>
              <a:t>. </a:t>
            </a:r>
            <a:r>
              <a:rPr lang="en" sz="1000">
                <a:latin typeface="Roboto"/>
                <a:ea typeface="Roboto"/>
                <a:cs typeface="Roboto"/>
                <a:sym typeface="Roboto"/>
              </a:rPr>
              <a:t>Intro to </a:t>
            </a:r>
            <a:r>
              <a:rPr lang="en" sz="1000">
                <a:solidFill>
                  <a:srgbClr val="000000"/>
                </a:solidFill>
                <a:latin typeface="Roboto"/>
                <a:ea typeface="Roboto"/>
                <a:cs typeface="Roboto"/>
                <a:sym typeface="Roboto"/>
              </a:rPr>
              <a:t>Blockchain </a:t>
            </a:r>
            <a:endParaRPr sz="1000">
              <a:solidFill>
                <a:srgbClr val="000000"/>
              </a:solidFill>
              <a:latin typeface="Roboto"/>
              <a:ea typeface="Roboto"/>
              <a:cs typeface="Roboto"/>
              <a:sym typeface="Roboto"/>
            </a:endParaRPr>
          </a:p>
          <a:p>
            <a:pPr marL="0" marR="0" lvl="0" indent="0" algn="l" rtl="0">
              <a:spcBef>
                <a:spcPts val="0"/>
              </a:spcBef>
              <a:spcAft>
                <a:spcPts val="0"/>
              </a:spcAft>
              <a:buNone/>
            </a:pPr>
            <a:r>
              <a:rPr lang="en" sz="1000">
                <a:latin typeface="Roboto"/>
                <a:ea typeface="Roboto"/>
                <a:cs typeface="Roboto"/>
                <a:sym typeface="Roboto"/>
              </a:rPr>
              <a:t>19. Interacting with Blockchains in Python</a:t>
            </a:r>
            <a:endParaRPr sz="1000">
              <a:latin typeface="Roboto"/>
              <a:ea typeface="Roboto"/>
              <a:cs typeface="Roboto"/>
              <a:sym typeface="Roboto"/>
            </a:endParaRPr>
          </a:p>
          <a:p>
            <a:pPr marL="0" marR="0" lvl="0" indent="0" algn="l" rtl="0">
              <a:spcBef>
                <a:spcPts val="0"/>
              </a:spcBef>
              <a:spcAft>
                <a:spcPts val="0"/>
              </a:spcAft>
              <a:buNone/>
            </a:pPr>
            <a:r>
              <a:rPr lang="en" sz="1000">
                <a:latin typeface="Roboto"/>
                <a:ea typeface="Roboto"/>
                <a:cs typeface="Roboto"/>
                <a:sym typeface="Roboto"/>
              </a:rPr>
              <a:t>20</a:t>
            </a:r>
            <a:r>
              <a:rPr lang="en" sz="1000">
                <a:solidFill>
                  <a:srgbClr val="000000"/>
                </a:solidFill>
                <a:latin typeface="Roboto"/>
                <a:ea typeface="Roboto"/>
                <a:cs typeface="Roboto"/>
                <a:sym typeface="Roboto"/>
              </a:rPr>
              <a:t>. Intro to Solidity &amp; Smart C</a:t>
            </a:r>
            <a:r>
              <a:rPr lang="en" sz="1000">
                <a:latin typeface="Roboto"/>
                <a:ea typeface="Roboto"/>
                <a:cs typeface="Roboto"/>
                <a:sym typeface="Roboto"/>
              </a:rPr>
              <a:t>ontracts</a:t>
            </a:r>
            <a:endParaRPr sz="1000">
              <a:latin typeface="Roboto"/>
              <a:ea typeface="Roboto"/>
              <a:cs typeface="Roboto"/>
              <a:sym typeface="Roboto"/>
            </a:endParaRPr>
          </a:p>
          <a:p>
            <a:pPr marL="0" marR="0" lvl="0" indent="0" algn="l" rtl="0">
              <a:spcBef>
                <a:spcPts val="0"/>
              </a:spcBef>
              <a:spcAft>
                <a:spcPts val="0"/>
              </a:spcAft>
              <a:buNone/>
            </a:pPr>
            <a:r>
              <a:rPr lang="en" sz="1000">
                <a:latin typeface="Roboto"/>
                <a:ea typeface="Roboto"/>
                <a:cs typeface="Roboto"/>
                <a:sym typeface="Roboto"/>
              </a:rPr>
              <a:t>21</a:t>
            </a:r>
            <a:r>
              <a:rPr lang="en" sz="1000">
                <a:solidFill>
                  <a:srgbClr val="000000"/>
                </a:solidFill>
                <a:latin typeface="Roboto"/>
                <a:ea typeface="Roboto"/>
                <a:cs typeface="Roboto"/>
                <a:sym typeface="Roboto"/>
              </a:rPr>
              <a:t>. Adva</a:t>
            </a:r>
            <a:r>
              <a:rPr lang="en" sz="1000">
                <a:latin typeface="Roboto"/>
                <a:ea typeface="Roboto"/>
                <a:cs typeface="Roboto"/>
                <a:sym typeface="Roboto"/>
              </a:rPr>
              <a:t>nced Solidity &amp; </a:t>
            </a:r>
            <a:r>
              <a:rPr lang="en" sz="1000">
                <a:solidFill>
                  <a:srgbClr val="000000"/>
                </a:solidFill>
                <a:latin typeface="Roboto"/>
                <a:ea typeface="Roboto"/>
                <a:cs typeface="Roboto"/>
                <a:sym typeface="Roboto"/>
              </a:rPr>
              <a:t>Smart Contracts</a:t>
            </a:r>
            <a:endParaRPr sz="1000">
              <a:latin typeface="Roboto"/>
              <a:ea typeface="Roboto"/>
              <a:cs typeface="Roboto"/>
              <a:sym typeface="Roboto"/>
            </a:endParaRPr>
          </a:p>
          <a:p>
            <a:pPr marL="0" marR="0" lvl="0" indent="0" algn="l" rtl="0">
              <a:spcBef>
                <a:spcPts val="0"/>
              </a:spcBef>
              <a:spcAft>
                <a:spcPts val="0"/>
              </a:spcAft>
              <a:buNone/>
            </a:pPr>
            <a:r>
              <a:rPr lang="en" sz="1000">
                <a:solidFill>
                  <a:srgbClr val="000000"/>
                </a:solidFill>
                <a:latin typeface="Roboto"/>
                <a:ea typeface="Roboto"/>
                <a:cs typeface="Roboto"/>
                <a:sym typeface="Roboto"/>
              </a:rPr>
              <a:t>2</a:t>
            </a:r>
            <a:r>
              <a:rPr lang="en" sz="1000">
                <a:latin typeface="Roboto"/>
                <a:ea typeface="Roboto"/>
                <a:cs typeface="Roboto"/>
                <a:sym typeface="Roboto"/>
              </a:rPr>
              <a:t>2</a:t>
            </a:r>
            <a:r>
              <a:rPr lang="en" sz="1000">
                <a:solidFill>
                  <a:srgbClr val="000000"/>
                </a:solidFill>
                <a:latin typeface="Roboto"/>
                <a:ea typeface="Roboto"/>
                <a:cs typeface="Roboto"/>
                <a:sym typeface="Roboto"/>
              </a:rPr>
              <a:t>. Blockchain Application Development</a:t>
            </a:r>
            <a:endParaRPr sz="1000">
              <a:latin typeface="Roboto"/>
              <a:ea typeface="Roboto"/>
              <a:cs typeface="Roboto"/>
              <a:sym typeface="Roboto"/>
            </a:endParaRPr>
          </a:p>
        </p:txBody>
      </p:sp>
      <p:sp>
        <p:nvSpPr>
          <p:cNvPr id="5424" name="Google Shape;5424;p301"/>
          <p:cNvSpPr/>
          <p:nvPr/>
        </p:nvSpPr>
        <p:spPr>
          <a:xfrm>
            <a:off x="4343400" y="1769297"/>
            <a:ext cx="4526400" cy="554100"/>
          </a:xfrm>
          <a:prstGeom prst="rect">
            <a:avLst/>
          </a:prstGeom>
          <a:solidFill>
            <a:srgbClr val="F7EF6A">
              <a:alpha val="930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1" u="sng">
                <a:solidFill>
                  <a:srgbClr val="000000"/>
                </a:solidFill>
                <a:latin typeface="Roboto"/>
                <a:ea typeface="Roboto"/>
                <a:cs typeface="Roboto"/>
                <a:sym typeface="Roboto"/>
              </a:rPr>
              <a:t>Units 2</a:t>
            </a:r>
            <a:r>
              <a:rPr lang="en" sz="1000" b="1" u="sng">
                <a:latin typeface="Roboto"/>
                <a:ea typeface="Roboto"/>
                <a:cs typeface="Roboto"/>
                <a:sym typeface="Roboto"/>
              </a:rPr>
              <a:t>3–</a:t>
            </a:r>
            <a:r>
              <a:rPr lang="en" sz="1000" b="1" u="sng">
                <a:solidFill>
                  <a:srgbClr val="000000"/>
                </a:solidFill>
                <a:latin typeface="Roboto"/>
                <a:ea typeface="Roboto"/>
                <a:cs typeface="Roboto"/>
                <a:sym typeface="Roboto"/>
              </a:rPr>
              <a:t>2</a:t>
            </a:r>
            <a:r>
              <a:rPr lang="en" sz="1000" b="1" u="sng">
                <a:latin typeface="Roboto"/>
                <a:ea typeface="Roboto"/>
                <a:cs typeface="Roboto"/>
                <a:sym typeface="Roboto"/>
              </a:rPr>
              <a:t>4</a:t>
            </a:r>
            <a:r>
              <a:rPr lang="en" sz="1000" b="1" u="sng">
                <a:solidFill>
                  <a:srgbClr val="000000"/>
                </a:solidFill>
                <a:latin typeface="Roboto"/>
                <a:ea typeface="Roboto"/>
                <a:cs typeface="Roboto"/>
                <a:sym typeface="Roboto"/>
              </a:rPr>
              <a:t>: Project Work</a:t>
            </a:r>
            <a:endParaRPr sz="1000" b="1">
              <a:solidFill>
                <a:srgbClr val="000000"/>
              </a:solidFill>
              <a:latin typeface="Roboto"/>
              <a:ea typeface="Roboto"/>
              <a:cs typeface="Roboto"/>
              <a:sym typeface="Roboto"/>
            </a:endParaRPr>
          </a:p>
          <a:p>
            <a:pPr marL="0" marR="0" lvl="0" indent="0" algn="l" rtl="0">
              <a:spcBef>
                <a:spcPts val="0"/>
              </a:spcBef>
              <a:spcAft>
                <a:spcPts val="0"/>
              </a:spcAft>
              <a:buNone/>
            </a:pPr>
            <a:r>
              <a:rPr lang="en" sz="1000">
                <a:solidFill>
                  <a:srgbClr val="000000"/>
                </a:solidFill>
                <a:latin typeface="Roboto"/>
                <a:ea typeface="Roboto"/>
                <a:cs typeface="Roboto"/>
                <a:sym typeface="Roboto"/>
              </a:rPr>
              <a:t>2</a:t>
            </a:r>
            <a:r>
              <a:rPr lang="en" sz="1000">
                <a:latin typeface="Roboto"/>
                <a:ea typeface="Roboto"/>
                <a:cs typeface="Roboto"/>
                <a:sym typeface="Roboto"/>
              </a:rPr>
              <a:t>3</a:t>
            </a:r>
            <a:r>
              <a:rPr lang="en" sz="1000">
                <a:solidFill>
                  <a:srgbClr val="000000"/>
                </a:solidFill>
                <a:latin typeface="Roboto"/>
                <a:ea typeface="Roboto"/>
                <a:cs typeface="Roboto"/>
                <a:sym typeface="Roboto"/>
              </a:rPr>
              <a:t>. Project 3</a:t>
            </a:r>
            <a:endParaRPr sz="1000">
              <a:latin typeface="Roboto"/>
              <a:ea typeface="Roboto"/>
              <a:cs typeface="Roboto"/>
              <a:sym typeface="Roboto"/>
            </a:endParaRPr>
          </a:p>
          <a:p>
            <a:pPr marL="0" marR="0" lvl="0" indent="0" algn="l" rtl="0">
              <a:spcBef>
                <a:spcPts val="0"/>
              </a:spcBef>
              <a:spcAft>
                <a:spcPts val="0"/>
              </a:spcAft>
              <a:buNone/>
            </a:pPr>
            <a:r>
              <a:rPr lang="en" sz="1000">
                <a:solidFill>
                  <a:srgbClr val="000000"/>
                </a:solidFill>
                <a:latin typeface="Roboto"/>
                <a:ea typeface="Roboto"/>
                <a:cs typeface="Roboto"/>
                <a:sym typeface="Roboto"/>
              </a:rPr>
              <a:t>2</a:t>
            </a:r>
            <a:r>
              <a:rPr lang="en" sz="1000">
                <a:latin typeface="Roboto"/>
                <a:ea typeface="Roboto"/>
                <a:cs typeface="Roboto"/>
                <a:sym typeface="Roboto"/>
              </a:rPr>
              <a:t>4</a:t>
            </a:r>
            <a:r>
              <a:rPr lang="en" sz="1000">
                <a:solidFill>
                  <a:srgbClr val="000000"/>
                </a:solidFill>
                <a:latin typeface="Roboto"/>
                <a:ea typeface="Roboto"/>
                <a:cs typeface="Roboto"/>
                <a:sym typeface="Roboto"/>
              </a:rPr>
              <a:t>. Project 3 continued</a:t>
            </a:r>
            <a:endParaRPr sz="1000">
              <a:latin typeface="Roboto"/>
              <a:ea typeface="Roboto"/>
              <a:cs typeface="Roboto"/>
              <a:sym typeface="Roboto"/>
            </a:endParaRPr>
          </a:p>
        </p:txBody>
      </p:sp>
      <p:sp>
        <p:nvSpPr>
          <p:cNvPr id="5425" name="Google Shape;5425;p301"/>
          <p:cNvSpPr/>
          <p:nvPr/>
        </p:nvSpPr>
        <p:spPr>
          <a:xfrm>
            <a:off x="4724400" y="3159729"/>
            <a:ext cx="3886200" cy="392100"/>
          </a:xfrm>
          <a:prstGeom prst="rect">
            <a:avLst/>
          </a:prstGeom>
          <a:solidFill>
            <a:srgbClr val="AFC0DC">
              <a:alpha val="930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rgbClr val="000000"/>
                </a:solidFill>
                <a:latin typeface="Roboto Light"/>
                <a:ea typeface="Roboto Light"/>
                <a:cs typeface="Roboto Light"/>
                <a:sym typeface="Roboto Light"/>
              </a:rPr>
              <a:t> Python</a:t>
            </a:r>
            <a:endParaRPr sz="1600">
              <a:latin typeface="Roboto Light"/>
              <a:ea typeface="Roboto Light"/>
              <a:cs typeface="Roboto Light"/>
              <a:sym typeface="Roboto Light"/>
            </a:endParaRPr>
          </a:p>
        </p:txBody>
      </p:sp>
      <p:sp>
        <p:nvSpPr>
          <p:cNvPr id="5426" name="Google Shape;5426;p301"/>
          <p:cNvSpPr/>
          <p:nvPr/>
        </p:nvSpPr>
        <p:spPr>
          <a:xfrm>
            <a:off x="4724400" y="3653624"/>
            <a:ext cx="3886200" cy="392100"/>
          </a:xfrm>
          <a:prstGeom prst="rect">
            <a:avLst/>
          </a:prstGeom>
          <a:solidFill>
            <a:srgbClr val="AFCA54">
              <a:alpha val="8077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rgbClr val="000000"/>
                </a:solidFill>
                <a:latin typeface="Roboto Light"/>
                <a:ea typeface="Roboto Light"/>
                <a:cs typeface="Roboto Light"/>
                <a:sym typeface="Roboto Light"/>
              </a:rPr>
              <a:t>Applied ML and AI</a:t>
            </a:r>
            <a:endParaRPr sz="1600">
              <a:latin typeface="Roboto Light"/>
              <a:ea typeface="Roboto Light"/>
              <a:cs typeface="Roboto Light"/>
              <a:sym typeface="Roboto Light"/>
            </a:endParaRPr>
          </a:p>
        </p:txBody>
      </p:sp>
      <p:sp>
        <p:nvSpPr>
          <p:cNvPr id="5427" name="Google Shape;5427;p301"/>
          <p:cNvSpPr/>
          <p:nvPr/>
        </p:nvSpPr>
        <p:spPr>
          <a:xfrm>
            <a:off x="4724400" y="4147519"/>
            <a:ext cx="3886200" cy="392100"/>
          </a:xfrm>
          <a:prstGeom prst="rect">
            <a:avLst/>
          </a:prstGeom>
          <a:solidFill>
            <a:srgbClr val="F7EF6A">
              <a:alpha val="930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rgbClr val="000000"/>
                </a:solidFill>
                <a:latin typeface="Roboto Light"/>
                <a:ea typeface="Roboto Light"/>
                <a:cs typeface="Roboto Light"/>
                <a:sym typeface="Roboto Light"/>
              </a:rPr>
              <a:t>Blockchain / Cryptocurrency</a:t>
            </a:r>
            <a:endParaRPr sz="1600">
              <a:latin typeface="Roboto Light"/>
              <a:ea typeface="Roboto Light"/>
              <a:cs typeface="Roboto Light"/>
              <a:sym typeface="Roboto Light"/>
            </a:endParaRPr>
          </a:p>
        </p:txBody>
      </p:sp>
      <p:sp>
        <p:nvSpPr>
          <p:cNvPr id="5428" name="Google Shape;5428;p301"/>
          <p:cNvSpPr txBox="1"/>
          <p:nvPr/>
        </p:nvSpPr>
        <p:spPr>
          <a:xfrm>
            <a:off x="4724400" y="2724148"/>
            <a:ext cx="3886200" cy="333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a:solidFill>
                  <a:srgbClr val="000000"/>
                </a:solidFill>
                <a:latin typeface="Roboto Medium"/>
                <a:ea typeface="Roboto Medium"/>
                <a:cs typeface="Roboto Medium"/>
                <a:sym typeface="Roboto Medium"/>
              </a:rPr>
              <a:t>Core Program Modules</a:t>
            </a:r>
            <a:endParaRPr>
              <a:latin typeface="Roboto Medium"/>
              <a:ea typeface="Roboto Medium"/>
              <a:cs typeface="Roboto Medium"/>
              <a:sym typeface="Roboto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32"/>
        <p:cNvGrpSpPr/>
        <p:nvPr/>
      </p:nvGrpSpPr>
      <p:grpSpPr>
        <a:xfrm>
          <a:off x="0" y="0"/>
          <a:ext cx="0" cy="0"/>
          <a:chOff x="0" y="0"/>
          <a:chExt cx="0" cy="0"/>
        </a:xfrm>
      </p:grpSpPr>
      <p:sp>
        <p:nvSpPr>
          <p:cNvPr id="5433" name="Google Shape;5433;p302"/>
          <p:cNvSpPr/>
          <p:nvPr/>
        </p:nvSpPr>
        <p:spPr>
          <a:xfrm>
            <a:off x="204450" y="532250"/>
            <a:ext cx="8746200" cy="220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302"/>
          <p:cNvSpPr/>
          <p:nvPr/>
        </p:nvSpPr>
        <p:spPr>
          <a:xfrm>
            <a:off x="294800" y="4427200"/>
            <a:ext cx="8746200" cy="220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302"/>
          <p:cNvSpPr/>
          <p:nvPr/>
        </p:nvSpPr>
        <p:spPr>
          <a:xfrm>
            <a:off x="294800" y="889275"/>
            <a:ext cx="4032600" cy="87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3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5437" name="Google Shape;5437;p302"/>
          <p:cNvSpPr/>
          <p:nvPr/>
        </p:nvSpPr>
        <p:spPr>
          <a:xfrm>
            <a:off x="204450" y="4652125"/>
            <a:ext cx="8746200" cy="220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302"/>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Curriculum at a Glance</a:t>
            </a:r>
            <a:endParaRPr sz="2400">
              <a:latin typeface="Roboto Medium"/>
              <a:ea typeface="Roboto Medium"/>
              <a:cs typeface="Roboto Medium"/>
              <a:sym typeface="Roboto Medium"/>
            </a:endParaRPr>
          </a:p>
        </p:txBody>
      </p:sp>
      <p:sp>
        <p:nvSpPr>
          <p:cNvPr id="5439" name="Google Shape;5439;p302"/>
          <p:cNvSpPr/>
          <p:nvPr/>
        </p:nvSpPr>
        <p:spPr>
          <a:xfrm>
            <a:off x="4381901" y="889277"/>
            <a:ext cx="1240200" cy="1155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302"/>
          <p:cNvSpPr/>
          <p:nvPr/>
        </p:nvSpPr>
        <p:spPr>
          <a:xfrm>
            <a:off x="4381901" y="1075920"/>
            <a:ext cx="1395600" cy="1155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302"/>
          <p:cNvSpPr/>
          <p:nvPr/>
        </p:nvSpPr>
        <p:spPr>
          <a:xfrm>
            <a:off x="4381901" y="1262564"/>
            <a:ext cx="1550700" cy="1155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302"/>
          <p:cNvSpPr/>
          <p:nvPr/>
        </p:nvSpPr>
        <p:spPr>
          <a:xfrm>
            <a:off x="4381901" y="1449207"/>
            <a:ext cx="1706100" cy="1155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302"/>
          <p:cNvSpPr/>
          <p:nvPr/>
        </p:nvSpPr>
        <p:spPr>
          <a:xfrm>
            <a:off x="4381901" y="1635850"/>
            <a:ext cx="1861200" cy="1152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302"/>
          <p:cNvSpPr/>
          <p:nvPr/>
        </p:nvSpPr>
        <p:spPr>
          <a:xfrm>
            <a:off x="4381901" y="1822494"/>
            <a:ext cx="2016000" cy="1155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302"/>
          <p:cNvSpPr/>
          <p:nvPr/>
        </p:nvSpPr>
        <p:spPr>
          <a:xfrm>
            <a:off x="4381933" y="2000458"/>
            <a:ext cx="2171100" cy="1155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302"/>
          <p:cNvSpPr/>
          <p:nvPr/>
        </p:nvSpPr>
        <p:spPr>
          <a:xfrm>
            <a:off x="4381933" y="2176943"/>
            <a:ext cx="2326500" cy="115500"/>
          </a:xfrm>
          <a:prstGeom prst="roundRect">
            <a:avLst>
              <a:gd name="adj" fmla="val 16667"/>
            </a:avLst>
          </a:prstGeom>
          <a:solidFill>
            <a:srgbClr val="AFC0DC">
              <a:alpha val="9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302"/>
          <p:cNvSpPr/>
          <p:nvPr/>
        </p:nvSpPr>
        <p:spPr>
          <a:xfrm>
            <a:off x="4381933" y="2353429"/>
            <a:ext cx="2481600" cy="115500"/>
          </a:xfrm>
          <a:prstGeom prst="roundRect">
            <a:avLst>
              <a:gd name="adj" fmla="val 16667"/>
            </a:avLst>
          </a:prstGeom>
          <a:solidFill>
            <a:srgbClr val="AFC0DC">
              <a:alpha val="9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302"/>
          <p:cNvSpPr/>
          <p:nvPr/>
        </p:nvSpPr>
        <p:spPr>
          <a:xfrm>
            <a:off x="4381934" y="2522883"/>
            <a:ext cx="2636700" cy="1155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302"/>
          <p:cNvSpPr/>
          <p:nvPr/>
        </p:nvSpPr>
        <p:spPr>
          <a:xfrm>
            <a:off x="4381933" y="2706414"/>
            <a:ext cx="2791500" cy="1152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302"/>
          <p:cNvSpPr/>
          <p:nvPr/>
        </p:nvSpPr>
        <p:spPr>
          <a:xfrm>
            <a:off x="4381933" y="2877107"/>
            <a:ext cx="2946600" cy="1155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302"/>
          <p:cNvSpPr/>
          <p:nvPr/>
        </p:nvSpPr>
        <p:spPr>
          <a:xfrm>
            <a:off x="4381933" y="3059097"/>
            <a:ext cx="3102000" cy="1155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302"/>
          <p:cNvSpPr/>
          <p:nvPr/>
        </p:nvSpPr>
        <p:spPr>
          <a:xfrm>
            <a:off x="4381933" y="3241090"/>
            <a:ext cx="3256800" cy="115500"/>
          </a:xfrm>
          <a:prstGeom prst="roundRect">
            <a:avLst>
              <a:gd name="adj" fmla="val 16667"/>
            </a:avLst>
          </a:prstGeom>
          <a:solidFill>
            <a:srgbClr val="5B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302"/>
          <p:cNvSpPr/>
          <p:nvPr/>
        </p:nvSpPr>
        <p:spPr>
          <a:xfrm>
            <a:off x="4381933" y="3422233"/>
            <a:ext cx="3412500" cy="115500"/>
          </a:xfrm>
          <a:prstGeom prst="roundRect">
            <a:avLst>
              <a:gd name="adj" fmla="val 16667"/>
            </a:avLst>
          </a:prstGeom>
          <a:solidFill>
            <a:srgbClr val="5B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302"/>
          <p:cNvSpPr/>
          <p:nvPr/>
        </p:nvSpPr>
        <p:spPr>
          <a:xfrm>
            <a:off x="4381933" y="3605602"/>
            <a:ext cx="3566700" cy="1155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302"/>
          <p:cNvSpPr/>
          <p:nvPr/>
        </p:nvSpPr>
        <p:spPr>
          <a:xfrm>
            <a:off x="4381933" y="3788968"/>
            <a:ext cx="3722100" cy="1152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302"/>
          <p:cNvSpPr/>
          <p:nvPr/>
        </p:nvSpPr>
        <p:spPr>
          <a:xfrm>
            <a:off x="4381933" y="3972024"/>
            <a:ext cx="3877200" cy="1155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302"/>
          <p:cNvSpPr/>
          <p:nvPr/>
        </p:nvSpPr>
        <p:spPr>
          <a:xfrm>
            <a:off x="4379050" y="4155401"/>
            <a:ext cx="4032600" cy="1155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302"/>
          <p:cNvSpPr/>
          <p:nvPr/>
        </p:nvSpPr>
        <p:spPr>
          <a:xfrm>
            <a:off x="4381933" y="4330126"/>
            <a:ext cx="4187400" cy="1155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302"/>
          <p:cNvSpPr/>
          <p:nvPr/>
        </p:nvSpPr>
        <p:spPr>
          <a:xfrm>
            <a:off x="4381933" y="4505100"/>
            <a:ext cx="4342200" cy="115500"/>
          </a:xfrm>
          <a:prstGeom prst="roundRect">
            <a:avLst>
              <a:gd name="adj" fmla="val 16667"/>
            </a:avLst>
          </a:prstGeom>
          <a:solidFill>
            <a:srgbClr val="242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30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
        <p:nvSpPr>
          <p:cNvPr id="5461" name="Google Shape;5461;p302"/>
          <p:cNvSpPr txBox="1"/>
          <p:nvPr/>
        </p:nvSpPr>
        <p:spPr>
          <a:xfrm>
            <a:off x="329350" y="514550"/>
            <a:ext cx="3566700" cy="50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latin typeface="Roboto"/>
                <a:ea typeface="Roboto"/>
                <a:cs typeface="Roboto"/>
                <a:sym typeface="Roboto"/>
              </a:rPr>
              <a:t>Week 1: </a:t>
            </a:r>
            <a:r>
              <a:rPr lang="en" sz="800">
                <a:solidFill>
                  <a:schemeClr val="dk1"/>
                </a:solidFill>
                <a:latin typeface="Roboto"/>
                <a:ea typeface="Roboto"/>
                <a:cs typeface="Roboto"/>
                <a:sym typeface="Roboto"/>
              </a:rPr>
              <a:t>You will be introduced to the world of FinTech and discuss the current financial landscape. </a:t>
            </a:r>
            <a:endParaRPr/>
          </a:p>
        </p:txBody>
      </p:sp>
      <p:sp>
        <p:nvSpPr>
          <p:cNvPr id="5462" name="Google Shape;5462;p302"/>
          <p:cNvSpPr txBox="1"/>
          <p:nvPr/>
        </p:nvSpPr>
        <p:spPr>
          <a:xfrm>
            <a:off x="329350" y="852350"/>
            <a:ext cx="3617400" cy="6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latin typeface="Roboto"/>
                <a:ea typeface="Roboto"/>
                <a:cs typeface="Roboto"/>
                <a:sym typeface="Roboto"/>
              </a:rPr>
              <a:t>Weeks 2–7:</a:t>
            </a:r>
            <a:r>
              <a:rPr lang="en" sz="800">
                <a:solidFill>
                  <a:schemeClr val="dk1"/>
                </a:solidFill>
                <a:latin typeface="Roboto"/>
                <a:ea typeface="Roboto"/>
                <a:cs typeface="Roboto"/>
                <a:sym typeface="Roboto"/>
              </a:rPr>
              <a:t> You will learn the basics of Python and how to use additional libraries and tools such as Pandas, APIs, Plotly, and SQL databases, in the context of financial analysis.</a:t>
            </a:r>
            <a:endParaRPr/>
          </a:p>
        </p:txBody>
      </p:sp>
      <p:sp>
        <p:nvSpPr>
          <p:cNvPr id="5463" name="Google Shape;5463;p302"/>
          <p:cNvSpPr txBox="1"/>
          <p:nvPr/>
        </p:nvSpPr>
        <p:spPr>
          <a:xfrm>
            <a:off x="3615300" y="611325"/>
            <a:ext cx="712200" cy="36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700" b="1">
                <a:solidFill>
                  <a:schemeClr val="dk1"/>
                </a:solidFill>
                <a:latin typeface="Roboto"/>
                <a:ea typeface="Roboto"/>
                <a:cs typeface="Roboto"/>
                <a:sym typeface="Roboto"/>
              </a:rPr>
              <a:t>Week 1</a:t>
            </a:r>
            <a:br>
              <a:rPr lang="en" sz="700" b="1">
                <a:solidFill>
                  <a:schemeClr val="dk1"/>
                </a:solidFill>
                <a:latin typeface="Roboto"/>
                <a:ea typeface="Roboto"/>
                <a:cs typeface="Roboto"/>
                <a:sym typeface="Roboto"/>
              </a:rPr>
            </a:br>
            <a:endParaRPr sz="700" b="1">
              <a:solidFill>
                <a:schemeClr val="dk1"/>
              </a:solidFill>
              <a:latin typeface="Roboto"/>
              <a:ea typeface="Roboto"/>
              <a:cs typeface="Roboto"/>
              <a:sym typeface="Roboto"/>
            </a:endParaRPr>
          </a:p>
          <a:p>
            <a:pPr marL="0" lvl="0" indent="0" algn="l" rtl="0">
              <a:spcBef>
                <a:spcPts val="0"/>
              </a:spcBef>
              <a:spcAft>
                <a:spcPts val="0"/>
              </a:spcAft>
              <a:buNone/>
            </a:pPr>
            <a:endParaRPr/>
          </a:p>
        </p:txBody>
      </p:sp>
      <p:sp>
        <p:nvSpPr>
          <p:cNvPr id="5464" name="Google Shape;5464;p302"/>
          <p:cNvSpPr txBox="1"/>
          <p:nvPr/>
        </p:nvSpPr>
        <p:spPr>
          <a:xfrm>
            <a:off x="3615300" y="867350"/>
            <a:ext cx="712200" cy="339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b="1">
                <a:solidFill>
                  <a:schemeClr val="dk1"/>
                </a:solidFill>
                <a:latin typeface="Roboto"/>
                <a:ea typeface="Roboto"/>
                <a:cs typeface="Roboto"/>
                <a:sym typeface="Roboto"/>
              </a:rPr>
              <a:t>Weeks</a:t>
            </a:r>
            <a:br>
              <a:rPr lang="en" sz="700" b="1">
                <a:solidFill>
                  <a:schemeClr val="dk1"/>
                </a:solidFill>
                <a:latin typeface="Roboto"/>
                <a:ea typeface="Roboto"/>
                <a:cs typeface="Roboto"/>
                <a:sym typeface="Roboto"/>
              </a:rPr>
            </a:br>
            <a:r>
              <a:rPr lang="en" sz="700" b="1">
                <a:solidFill>
                  <a:schemeClr val="dk1"/>
                </a:solidFill>
                <a:latin typeface="Roboto"/>
                <a:ea typeface="Roboto"/>
                <a:cs typeface="Roboto"/>
                <a:sym typeface="Roboto"/>
              </a:rPr>
              <a:t>2–7</a:t>
            </a:r>
            <a:endParaRPr sz="700" b="1">
              <a:solidFill>
                <a:schemeClr val="dk1"/>
              </a:solidFill>
              <a:latin typeface="Roboto"/>
              <a:ea typeface="Roboto"/>
              <a:cs typeface="Roboto"/>
              <a:sym typeface="Roboto"/>
            </a:endParaRPr>
          </a:p>
          <a:p>
            <a:pPr marL="0" lvl="0" indent="0" algn="l" rtl="0">
              <a:spcBef>
                <a:spcPts val="0"/>
              </a:spcBef>
              <a:spcAft>
                <a:spcPts val="0"/>
              </a:spcAft>
              <a:buNone/>
            </a:pPr>
            <a:endParaRPr/>
          </a:p>
        </p:txBody>
      </p:sp>
      <p:sp>
        <p:nvSpPr>
          <p:cNvPr id="5465" name="Google Shape;5465;p302"/>
          <p:cNvSpPr txBox="1"/>
          <p:nvPr/>
        </p:nvSpPr>
        <p:spPr>
          <a:xfrm>
            <a:off x="329350" y="1740075"/>
            <a:ext cx="3566700" cy="339000"/>
          </a:xfrm>
          <a:prstGeom prst="rect">
            <a:avLst/>
          </a:prstGeom>
          <a:noFill/>
          <a:ln>
            <a:noFill/>
          </a:ln>
        </p:spPr>
        <p:txBody>
          <a:bodyPr spcFirstLastPara="1" wrap="square" lIns="91425" tIns="91425" rIns="91425" bIns="91425" anchor="t" anchorCtr="0">
            <a:noAutofit/>
          </a:bodyPr>
          <a:lstStyle/>
          <a:p>
            <a:pPr marL="9144" lvl="0" indent="0" algn="l" rtl="0">
              <a:spcBef>
                <a:spcPts val="0"/>
              </a:spcBef>
              <a:spcAft>
                <a:spcPts val="0"/>
              </a:spcAft>
              <a:buNone/>
            </a:pPr>
            <a:r>
              <a:rPr lang="en" sz="800" b="1">
                <a:solidFill>
                  <a:schemeClr val="dk1"/>
                </a:solidFill>
                <a:latin typeface="Roboto"/>
                <a:ea typeface="Roboto"/>
                <a:cs typeface="Roboto"/>
                <a:sym typeface="Roboto"/>
              </a:rPr>
              <a:t>Weeks 8–9: </a:t>
            </a:r>
            <a:r>
              <a:rPr lang="en" sz="800">
                <a:latin typeface="Roboto"/>
                <a:ea typeface="Roboto"/>
                <a:cs typeface="Roboto"/>
                <a:sym typeface="Roboto"/>
              </a:rPr>
              <a:t>You are tasked with your first project.</a:t>
            </a:r>
            <a:endParaRPr sz="800">
              <a:latin typeface="Roboto"/>
              <a:ea typeface="Roboto"/>
              <a:cs typeface="Roboto"/>
              <a:sym typeface="Roboto"/>
            </a:endParaRPr>
          </a:p>
        </p:txBody>
      </p:sp>
      <p:sp>
        <p:nvSpPr>
          <p:cNvPr id="5466" name="Google Shape;5466;p302"/>
          <p:cNvSpPr txBox="1"/>
          <p:nvPr/>
        </p:nvSpPr>
        <p:spPr>
          <a:xfrm>
            <a:off x="3615300" y="1760650"/>
            <a:ext cx="712200" cy="36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b="1">
                <a:solidFill>
                  <a:schemeClr val="dk1"/>
                </a:solidFill>
                <a:latin typeface="Roboto"/>
                <a:ea typeface="Roboto"/>
                <a:cs typeface="Roboto"/>
                <a:sym typeface="Roboto"/>
              </a:rPr>
              <a:t>Weeks</a:t>
            </a:r>
            <a:br>
              <a:rPr lang="en" sz="700" b="1">
                <a:solidFill>
                  <a:schemeClr val="dk1"/>
                </a:solidFill>
                <a:latin typeface="Roboto"/>
                <a:ea typeface="Roboto"/>
                <a:cs typeface="Roboto"/>
                <a:sym typeface="Roboto"/>
              </a:rPr>
            </a:br>
            <a:r>
              <a:rPr lang="en" sz="700" b="1">
                <a:solidFill>
                  <a:schemeClr val="dk1"/>
                </a:solidFill>
                <a:latin typeface="Roboto"/>
                <a:ea typeface="Roboto"/>
                <a:cs typeface="Roboto"/>
                <a:sym typeface="Roboto"/>
              </a:rPr>
              <a:t>8–9</a:t>
            </a:r>
            <a:endParaRPr sz="700" b="1">
              <a:solidFill>
                <a:schemeClr val="dk1"/>
              </a:solidFill>
              <a:latin typeface="Roboto"/>
              <a:ea typeface="Roboto"/>
              <a:cs typeface="Roboto"/>
              <a:sym typeface="Roboto"/>
            </a:endParaRPr>
          </a:p>
          <a:p>
            <a:pPr marL="0" lvl="0" indent="0" algn="l" rtl="0">
              <a:spcBef>
                <a:spcPts val="0"/>
              </a:spcBef>
              <a:spcAft>
                <a:spcPts val="0"/>
              </a:spcAft>
              <a:buNone/>
            </a:pPr>
            <a:endParaRPr/>
          </a:p>
        </p:txBody>
      </p:sp>
      <p:sp>
        <p:nvSpPr>
          <p:cNvPr id="5467" name="Google Shape;5467;p302"/>
          <p:cNvSpPr/>
          <p:nvPr/>
        </p:nvSpPr>
        <p:spPr>
          <a:xfrm>
            <a:off x="294800" y="2176950"/>
            <a:ext cx="4032600" cy="9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302"/>
          <p:cNvSpPr txBox="1"/>
          <p:nvPr/>
        </p:nvSpPr>
        <p:spPr>
          <a:xfrm>
            <a:off x="329350" y="2186800"/>
            <a:ext cx="3513300" cy="9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latin typeface="Roboto"/>
                <a:ea typeface="Roboto"/>
                <a:cs typeface="Roboto"/>
                <a:sym typeface="Roboto"/>
              </a:rPr>
              <a:t>Weeks 10–15:</a:t>
            </a:r>
            <a:r>
              <a:rPr lang="en" sz="800">
                <a:latin typeface="Roboto"/>
                <a:ea typeface="Roboto"/>
                <a:cs typeface="Roboto"/>
                <a:sym typeface="Roboto"/>
              </a:rPr>
              <a:t> Companies are becoming more and more data-driven in their decision making. Therefore, through machine learning, you will need to learn how to not only interpret and create financial models, but also how to automate the execution of such models. Topics include algorithmic trading, robo-advisory, time series analysis, risk management, and Cloud ML technologies.</a:t>
            </a:r>
            <a:endParaRPr sz="800">
              <a:latin typeface="Roboto"/>
              <a:ea typeface="Roboto"/>
              <a:cs typeface="Roboto"/>
              <a:sym typeface="Roboto"/>
            </a:endParaRPr>
          </a:p>
        </p:txBody>
      </p:sp>
      <p:sp>
        <p:nvSpPr>
          <p:cNvPr id="5469" name="Google Shape;5469;p302"/>
          <p:cNvSpPr txBox="1"/>
          <p:nvPr/>
        </p:nvSpPr>
        <p:spPr>
          <a:xfrm>
            <a:off x="3615300" y="2201800"/>
            <a:ext cx="712200" cy="339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b="1">
                <a:solidFill>
                  <a:schemeClr val="dk1"/>
                </a:solidFill>
                <a:latin typeface="Roboto"/>
                <a:ea typeface="Roboto"/>
                <a:cs typeface="Roboto"/>
                <a:sym typeface="Roboto"/>
              </a:rPr>
              <a:t>Weeks</a:t>
            </a:r>
            <a:br>
              <a:rPr lang="en" sz="700" b="1">
                <a:solidFill>
                  <a:schemeClr val="dk1"/>
                </a:solidFill>
                <a:latin typeface="Roboto"/>
                <a:ea typeface="Roboto"/>
                <a:cs typeface="Roboto"/>
                <a:sym typeface="Roboto"/>
              </a:rPr>
            </a:br>
            <a:r>
              <a:rPr lang="en" sz="700" b="1">
                <a:solidFill>
                  <a:schemeClr val="dk1"/>
                </a:solidFill>
                <a:latin typeface="Roboto"/>
                <a:ea typeface="Roboto"/>
                <a:cs typeface="Roboto"/>
                <a:sym typeface="Roboto"/>
              </a:rPr>
              <a:t>10–15</a:t>
            </a:r>
            <a:endParaRPr sz="700" b="1">
              <a:solidFill>
                <a:schemeClr val="dk1"/>
              </a:solidFill>
              <a:latin typeface="Roboto"/>
              <a:ea typeface="Roboto"/>
              <a:cs typeface="Roboto"/>
              <a:sym typeface="Roboto"/>
            </a:endParaRPr>
          </a:p>
          <a:p>
            <a:pPr marL="0" lvl="0" indent="0" algn="l" rtl="0">
              <a:spcBef>
                <a:spcPts val="0"/>
              </a:spcBef>
              <a:spcAft>
                <a:spcPts val="0"/>
              </a:spcAft>
              <a:buNone/>
            </a:pPr>
            <a:endParaRPr/>
          </a:p>
        </p:txBody>
      </p:sp>
      <p:sp>
        <p:nvSpPr>
          <p:cNvPr id="5470" name="Google Shape;5470;p302"/>
          <p:cNvSpPr txBox="1"/>
          <p:nvPr/>
        </p:nvSpPr>
        <p:spPr>
          <a:xfrm>
            <a:off x="329350" y="3149250"/>
            <a:ext cx="3566700" cy="339000"/>
          </a:xfrm>
          <a:prstGeom prst="rect">
            <a:avLst/>
          </a:prstGeom>
          <a:noFill/>
          <a:ln>
            <a:noFill/>
          </a:ln>
        </p:spPr>
        <p:txBody>
          <a:bodyPr spcFirstLastPara="1" wrap="square" lIns="91425" tIns="91425" rIns="91425" bIns="91425" anchor="t" anchorCtr="0">
            <a:noAutofit/>
          </a:bodyPr>
          <a:lstStyle/>
          <a:p>
            <a:pPr marL="9144" lvl="0" indent="0" algn="l" rtl="0">
              <a:spcBef>
                <a:spcPts val="0"/>
              </a:spcBef>
              <a:spcAft>
                <a:spcPts val="0"/>
              </a:spcAft>
              <a:buNone/>
            </a:pPr>
            <a:r>
              <a:rPr lang="en" sz="800" b="1">
                <a:solidFill>
                  <a:schemeClr val="dk1"/>
                </a:solidFill>
                <a:latin typeface="Roboto"/>
                <a:ea typeface="Roboto"/>
                <a:cs typeface="Roboto"/>
                <a:sym typeface="Roboto"/>
              </a:rPr>
              <a:t>Weeks 16–17: </a:t>
            </a:r>
            <a:r>
              <a:rPr lang="en" sz="800">
                <a:latin typeface="Roboto"/>
                <a:ea typeface="Roboto"/>
                <a:cs typeface="Roboto"/>
                <a:sym typeface="Roboto"/>
              </a:rPr>
              <a:t>You are tasked with your second project.</a:t>
            </a:r>
            <a:endParaRPr sz="800">
              <a:latin typeface="Roboto"/>
              <a:ea typeface="Roboto"/>
              <a:cs typeface="Roboto"/>
              <a:sym typeface="Roboto"/>
            </a:endParaRPr>
          </a:p>
        </p:txBody>
      </p:sp>
      <p:sp>
        <p:nvSpPr>
          <p:cNvPr id="5471" name="Google Shape;5471;p302"/>
          <p:cNvSpPr txBox="1"/>
          <p:nvPr/>
        </p:nvSpPr>
        <p:spPr>
          <a:xfrm>
            <a:off x="3615300" y="3169825"/>
            <a:ext cx="712200" cy="36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b="1">
                <a:solidFill>
                  <a:schemeClr val="dk1"/>
                </a:solidFill>
                <a:latin typeface="Roboto"/>
                <a:ea typeface="Roboto"/>
                <a:cs typeface="Roboto"/>
                <a:sym typeface="Roboto"/>
              </a:rPr>
              <a:t>Weeks</a:t>
            </a:r>
            <a:br>
              <a:rPr lang="en" sz="700" b="1">
                <a:solidFill>
                  <a:schemeClr val="dk1"/>
                </a:solidFill>
                <a:latin typeface="Roboto"/>
                <a:ea typeface="Roboto"/>
                <a:cs typeface="Roboto"/>
                <a:sym typeface="Roboto"/>
              </a:rPr>
            </a:br>
            <a:r>
              <a:rPr lang="en" sz="700" b="1">
                <a:solidFill>
                  <a:schemeClr val="dk1"/>
                </a:solidFill>
                <a:latin typeface="Roboto"/>
                <a:ea typeface="Roboto"/>
                <a:cs typeface="Roboto"/>
                <a:sym typeface="Roboto"/>
              </a:rPr>
              <a:t>16–17</a:t>
            </a:r>
            <a:endParaRPr sz="700" b="1">
              <a:solidFill>
                <a:schemeClr val="dk1"/>
              </a:solidFill>
              <a:latin typeface="Roboto"/>
              <a:ea typeface="Roboto"/>
              <a:cs typeface="Roboto"/>
              <a:sym typeface="Roboto"/>
            </a:endParaRPr>
          </a:p>
          <a:p>
            <a:pPr marL="0" lvl="0" indent="0" algn="l" rtl="0">
              <a:spcBef>
                <a:spcPts val="0"/>
              </a:spcBef>
              <a:spcAft>
                <a:spcPts val="0"/>
              </a:spcAft>
              <a:buNone/>
            </a:pPr>
            <a:endParaRPr/>
          </a:p>
        </p:txBody>
      </p:sp>
      <p:sp>
        <p:nvSpPr>
          <p:cNvPr id="5472" name="Google Shape;5472;p302"/>
          <p:cNvSpPr/>
          <p:nvPr/>
        </p:nvSpPr>
        <p:spPr>
          <a:xfrm>
            <a:off x="294800" y="3600725"/>
            <a:ext cx="4032600" cy="85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302"/>
          <p:cNvSpPr txBox="1"/>
          <p:nvPr/>
        </p:nvSpPr>
        <p:spPr>
          <a:xfrm>
            <a:off x="329350" y="3577000"/>
            <a:ext cx="3513300" cy="6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latin typeface="Roboto"/>
                <a:ea typeface="Roboto"/>
                <a:cs typeface="Roboto"/>
                <a:sym typeface="Roboto"/>
              </a:rPr>
              <a:t>Weeks 18–22:</a:t>
            </a:r>
            <a:r>
              <a:rPr lang="en" sz="800">
                <a:latin typeface="Roboto"/>
                <a:ea typeface="Roboto"/>
                <a:cs typeface="Roboto"/>
                <a:sym typeface="Roboto"/>
              </a:rPr>
              <a:t> With its benefits of security, speed, and decentralized peer-to-peer validation, blockchain technology has already become more efficient than traditional finance in the context of transactions and third-party validation. You will learn blockchain fundamentals, smart contracts using Solidity, and how to develop blockchain applications on the popular Ethereum blockchain network.</a:t>
            </a:r>
            <a:endParaRPr sz="800">
              <a:latin typeface="Roboto"/>
              <a:ea typeface="Roboto"/>
              <a:cs typeface="Roboto"/>
              <a:sym typeface="Roboto"/>
            </a:endParaRPr>
          </a:p>
          <a:p>
            <a:pPr marL="0" lvl="0" indent="0" algn="l" rtl="0">
              <a:spcBef>
                <a:spcPts val="0"/>
              </a:spcBef>
              <a:spcAft>
                <a:spcPts val="0"/>
              </a:spcAft>
              <a:buNone/>
            </a:pPr>
            <a:endParaRPr sz="800">
              <a:latin typeface="Roboto"/>
              <a:ea typeface="Roboto"/>
              <a:cs typeface="Roboto"/>
              <a:sym typeface="Roboto"/>
            </a:endParaRPr>
          </a:p>
        </p:txBody>
      </p:sp>
      <p:sp>
        <p:nvSpPr>
          <p:cNvPr id="5474" name="Google Shape;5474;p302"/>
          <p:cNvSpPr txBox="1"/>
          <p:nvPr/>
        </p:nvSpPr>
        <p:spPr>
          <a:xfrm>
            <a:off x="3615300" y="3592000"/>
            <a:ext cx="712200" cy="339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b="1">
                <a:solidFill>
                  <a:schemeClr val="dk1"/>
                </a:solidFill>
                <a:latin typeface="Roboto"/>
                <a:ea typeface="Roboto"/>
                <a:cs typeface="Roboto"/>
                <a:sym typeface="Roboto"/>
              </a:rPr>
              <a:t>Weeks</a:t>
            </a:r>
            <a:br>
              <a:rPr lang="en" sz="700" b="1">
                <a:solidFill>
                  <a:schemeClr val="dk1"/>
                </a:solidFill>
                <a:latin typeface="Roboto"/>
                <a:ea typeface="Roboto"/>
                <a:cs typeface="Roboto"/>
                <a:sym typeface="Roboto"/>
              </a:rPr>
            </a:br>
            <a:r>
              <a:rPr lang="en" sz="700" b="1">
                <a:solidFill>
                  <a:schemeClr val="dk1"/>
                </a:solidFill>
                <a:latin typeface="Roboto"/>
                <a:ea typeface="Roboto"/>
                <a:cs typeface="Roboto"/>
                <a:sym typeface="Roboto"/>
              </a:rPr>
              <a:t>18–22</a:t>
            </a:r>
            <a:endParaRPr sz="700" b="1">
              <a:solidFill>
                <a:schemeClr val="dk1"/>
              </a:solidFill>
              <a:latin typeface="Roboto"/>
              <a:ea typeface="Roboto"/>
              <a:cs typeface="Roboto"/>
              <a:sym typeface="Roboto"/>
            </a:endParaRPr>
          </a:p>
          <a:p>
            <a:pPr marL="0" lvl="0" indent="0" algn="l" rtl="0">
              <a:spcBef>
                <a:spcPts val="0"/>
              </a:spcBef>
              <a:spcAft>
                <a:spcPts val="0"/>
              </a:spcAft>
              <a:buNone/>
            </a:pPr>
            <a:endParaRPr/>
          </a:p>
        </p:txBody>
      </p:sp>
      <p:sp>
        <p:nvSpPr>
          <p:cNvPr id="5475" name="Google Shape;5475;p302"/>
          <p:cNvSpPr txBox="1"/>
          <p:nvPr/>
        </p:nvSpPr>
        <p:spPr>
          <a:xfrm>
            <a:off x="329350" y="4444650"/>
            <a:ext cx="3566700" cy="339000"/>
          </a:xfrm>
          <a:prstGeom prst="rect">
            <a:avLst/>
          </a:prstGeom>
          <a:noFill/>
          <a:ln>
            <a:noFill/>
          </a:ln>
        </p:spPr>
        <p:txBody>
          <a:bodyPr spcFirstLastPara="1" wrap="square" lIns="91425" tIns="91425" rIns="91425" bIns="91425" anchor="t" anchorCtr="0">
            <a:noAutofit/>
          </a:bodyPr>
          <a:lstStyle/>
          <a:p>
            <a:pPr marL="9144" lvl="0" indent="0" algn="l" rtl="0">
              <a:spcBef>
                <a:spcPts val="0"/>
              </a:spcBef>
              <a:spcAft>
                <a:spcPts val="0"/>
              </a:spcAft>
              <a:buNone/>
            </a:pPr>
            <a:r>
              <a:rPr lang="en" sz="800" b="1">
                <a:solidFill>
                  <a:schemeClr val="dk1"/>
                </a:solidFill>
                <a:latin typeface="Roboto"/>
                <a:ea typeface="Roboto"/>
                <a:cs typeface="Roboto"/>
                <a:sym typeface="Roboto"/>
              </a:rPr>
              <a:t>Weeks 23–24: </a:t>
            </a:r>
            <a:r>
              <a:rPr lang="en" sz="800">
                <a:latin typeface="Roboto"/>
                <a:ea typeface="Roboto"/>
                <a:cs typeface="Roboto"/>
                <a:sym typeface="Roboto"/>
              </a:rPr>
              <a:t>You are tasked with your final project.</a:t>
            </a:r>
            <a:endParaRPr sz="800">
              <a:latin typeface="Roboto"/>
              <a:ea typeface="Roboto"/>
              <a:cs typeface="Roboto"/>
              <a:sym typeface="Roboto"/>
            </a:endParaRPr>
          </a:p>
        </p:txBody>
      </p:sp>
      <p:sp>
        <p:nvSpPr>
          <p:cNvPr id="5476" name="Google Shape;5476;p302"/>
          <p:cNvSpPr txBox="1"/>
          <p:nvPr/>
        </p:nvSpPr>
        <p:spPr>
          <a:xfrm>
            <a:off x="3615300" y="4465225"/>
            <a:ext cx="712200" cy="36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b="1">
                <a:solidFill>
                  <a:schemeClr val="dk1"/>
                </a:solidFill>
                <a:latin typeface="Roboto"/>
                <a:ea typeface="Roboto"/>
                <a:cs typeface="Roboto"/>
                <a:sym typeface="Roboto"/>
              </a:rPr>
              <a:t>Weeks</a:t>
            </a:r>
            <a:br>
              <a:rPr lang="en" sz="700" b="1">
                <a:solidFill>
                  <a:schemeClr val="dk1"/>
                </a:solidFill>
                <a:latin typeface="Roboto"/>
                <a:ea typeface="Roboto"/>
                <a:cs typeface="Roboto"/>
                <a:sym typeface="Roboto"/>
              </a:rPr>
            </a:br>
            <a:r>
              <a:rPr lang="en" sz="700" b="1">
                <a:solidFill>
                  <a:schemeClr val="dk1"/>
                </a:solidFill>
                <a:latin typeface="Roboto"/>
                <a:ea typeface="Roboto"/>
                <a:cs typeface="Roboto"/>
                <a:sym typeface="Roboto"/>
              </a:rPr>
              <a:t>23–24</a:t>
            </a:r>
            <a:endParaRPr sz="700" b="1">
              <a:solidFill>
                <a:schemeClr val="dk1"/>
              </a:solidFill>
              <a:latin typeface="Roboto"/>
              <a:ea typeface="Roboto"/>
              <a:cs typeface="Roboto"/>
              <a:sym typeface="Roboto"/>
            </a:endParaRPr>
          </a:p>
          <a:p>
            <a:pPr marL="0" lvl="0" indent="0" algn="l" rtl="0">
              <a:spcBef>
                <a:spcPts val="0"/>
              </a:spcBef>
              <a:spcAft>
                <a:spcPts val="0"/>
              </a:spcAft>
              <a:buNone/>
            </a:pPr>
            <a:endParaRPr/>
          </a:p>
        </p:txBody>
      </p:sp>
      <p:sp>
        <p:nvSpPr>
          <p:cNvPr id="5477" name="Google Shape;5477;p302"/>
          <p:cNvSpPr/>
          <p:nvPr/>
        </p:nvSpPr>
        <p:spPr>
          <a:xfrm>
            <a:off x="4381900" y="702625"/>
            <a:ext cx="1082400" cy="1155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302"/>
          <p:cNvSpPr/>
          <p:nvPr/>
        </p:nvSpPr>
        <p:spPr>
          <a:xfrm>
            <a:off x="4381925" y="4688225"/>
            <a:ext cx="4475700" cy="115500"/>
          </a:xfrm>
          <a:prstGeom prst="roundRect">
            <a:avLst>
              <a:gd name="adj" fmla="val 16667"/>
            </a:avLst>
          </a:prstGeom>
          <a:solidFill>
            <a:srgbClr val="242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82"/>
        <p:cNvGrpSpPr/>
        <p:nvPr/>
      </p:nvGrpSpPr>
      <p:grpSpPr>
        <a:xfrm>
          <a:off x="0" y="0"/>
          <a:ext cx="0" cy="0"/>
          <a:chOff x="0" y="0"/>
          <a:chExt cx="0" cy="0"/>
        </a:xfrm>
      </p:grpSpPr>
      <p:sp>
        <p:nvSpPr>
          <p:cNvPr id="5483" name="Google Shape;5483;p303"/>
          <p:cNvSpPr/>
          <p:nvPr/>
        </p:nvSpPr>
        <p:spPr>
          <a:xfrm flipH="1">
            <a:off x="441275" y="761050"/>
            <a:ext cx="3744900" cy="4077600"/>
          </a:xfrm>
          <a:prstGeom prst="round2DiagRect">
            <a:avLst>
              <a:gd name="adj1" fmla="val 7123"/>
              <a:gd name="adj2" fmla="val 0"/>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303"/>
          <p:cNvSpPr/>
          <p:nvPr/>
        </p:nvSpPr>
        <p:spPr>
          <a:xfrm flipH="1">
            <a:off x="4952975" y="761050"/>
            <a:ext cx="3744900" cy="4077600"/>
          </a:xfrm>
          <a:prstGeom prst="round2DiagRect">
            <a:avLst>
              <a:gd name="adj1" fmla="val 7123"/>
              <a:gd name="adj2" fmla="val 0"/>
            </a:avLst>
          </a:prstGeom>
          <a:solidFill>
            <a:srgbClr val="F7EF6A">
              <a:alpha val="8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3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Hard Skills + Core Knowledge = </a:t>
            </a:r>
            <a:r>
              <a:rPr lang="en" i="1"/>
              <a:t>Real</a:t>
            </a:r>
            <a:r>
              <a:rPr lang="en"/>
              <a:t> </a:t>
            </a:r>
            <a:r>
              <a:rPr lang="en" i="1"/>
              <a:t>Jobs</a:t>
            </a:r>
            <a:endParaRPr i="1"/>
          </a:p>
        </p:txBody>
      </p:sp>
      <p:sp>
        <p:nvSpPr>
          <p:cNvPr id="5486" name="Google Shape;5486;p303"/>
          <p:cNvSpPr txBox="1">
            <a:spLocks noGrp="1"/>
          </p:cNvSpPr>
          <p:nvPr>
            <p:ph type="subTitle" idx="1"/>
          </p:nvPr>
        </p:nvSpPr>
        <p:spPr>
          <a:xfrm>
            <a:off x="288875" y="828375"/>
            <a:ext cx="4248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Skills/Technologies Covered</a:t>
            </a:r>
            <a:endParaRPr>
              <a:latin typeface="Roboto Medium"/>
              <a:ea typeface="Roboto Medium"/>
              <a:cs typeface="Roboto Medium"/>
              <a:sym typeface="Roboto Medium"/>
            </a:endParaRPr>
          </a:p>
        </p:txBody>
      </p:sp>
      <p:sp>
        <p:nvSpPr>
          <p:cNvPr id="5487" name="Google Shape;5487;p3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5488" name="Google Shape;5488;p303"/>
          <p:cNvSpPr txBox="1">
            <a:spLocks noGrp="1"/>
          </p:cNvSpPr>
          <p:nvPr>
            <p:ph type="body" idx="3"/>
          </p:nvPr>
        </p:nvSpPr>
        <p:spPr>
          <a:xfrm>
            <a:off x="441275" y="1284250"/>
            <a:ext cx="40986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300"/>
              <a:t>Time Series Analysis</a:t>
            </a:r>
            <a:endParaRPr sz="1300"/>
          </a:p>
          <a:p>
            <a:pPr marL="0" lvl="0" indent="0" algn="l" rtl="0">
              <a:spcBef>
                <a:spcPts val="200"/>
              </a:spcBef>
              <a:spcAft>
                <a:spcPts val="0"/>
              </a:spcAft>
              <a:buClr>
                <a:schemeClr val="dk1"/>
              </a:buClr>
              <a:buSzPts val="1100"/>
              <a:buFont typeface="Arial"/>
              <a:buNone/>
            </a:pPr>
            <a:r>
              <a:rPr lang="en" sz="1300"/>
              <a:t>Financial Ratios / Analysis </a:t>
            </a:r>
            <a:endParaRPr sz="1300"/>
          </a:p>
          <a:p>
            <a:pPr marL="0" lvl="0" indent="0" algn="l" rtl="0">
              <a:spcBef>
                <a:spcPts val="200"/>
              </a:spcBef>
              <a:spcAft>
                <a:spcPts val="0"/>
              </a:spcAft>
              <a:buClr>
                <a:schemeClr val="dk1"/>
              </a:buClr>
              <a:buSzPts val="1100"/>
              <a:buFont typeface="Arial"/>
              <a:buNone/>
            </a:pPr>
            <a:r>
              <a:rPr lang="en" sz="1300"/>
              <a:t>Python Programming</a:t>
            </a:r>
            <a:endParaRPr sz="1300"/>
          </a:p>
          <a:p>
            <a:pPr marL="0" lvl="0" indent="0" algn="l" rtl="0">
              <a:spcBef>
                <a:spcPts val="200"/>
              </a:spcBef>
              <a:spcAft>
                <a:spcPts val="0"/>
              </a:spcAft>
              <a:buClr>
                <a:schemeClr val="dk1"/>
              </a:buClr>
              <a:buSzPts val="1100"/>
              <a:buFont typeface="Arial"/>
              <a:buNone/>
            </a:pPr>
            <a:r>
              <a:rPr lang="en" sz="1300"/>
              <a:t>API Interactions</a:t>
            </a:r>
            <a:endParaRPr sz="1300"/>
          </a:p>
          <a:p>
            <a:pPr marL="0" lvl="0" indent="0" algn="l" rtl="0">
              <a:spcBef>
                <a:spcPts val="200"/>
              </a:spcBef>
              <a:spcAft>
                <a:spcPts val="0"/>
              </a:spcAft>
              <a:buClr>
                <a:schemeClr val="dk1"/>
              </a:buClr>
              <a:buSzPts val="1100"/>
              <a:buFont typeface="Arial"/>
              <a:buNone/>
            </a:pPr>
            <a:r>
              <a:rPr lang="en" sz="1300"/>
              <a:t>Pandas</a:t>
            </a:r>
            <a:endParaRPr sz="1300"/>
          </a:p>
          <a:p>
            <a:pPr marL="0" lvl="0" indent="0" algn="l" rtl="0">
              <a:spcBef>
                <a:spcPts val="200"/>
              </a:spcBef>
              <a:spcAft>
                <a:spcPts val="0"/>
              </a:spcAft>
              <a:buClr>
                <a:schemeClr val="dk1"/>
              </a:buClr>
              <a:buSzPts val="1100"/>
              <a:buFont typeface="Arial"/>
              <a:buNone/>
            </a:pPr>
            <a:r>
              <a:rPr lang="en" sz="1300"/>
              <a:t>NumPy / SciPy</a:t>
            </a:r>
            <a:endParaRPr sz="1300"/>
          </a:p>
          <a:p>
            <a:pPr marL="0" lvl="0" indent="0" algn="l" rtl="0">
              <a:spcBef>
                <a:spcPts val="200"/>
              </a:spcBef>
              <a:spcAft>
                <a:spcPts val="0"/>
              </a:spcAft>
              <a:buClr>
                <a:schemeClr val="dk1"/>
              </a:buClr>
              <a:buSzPts val="1100"/>
              <a:buFont typeface="Arial"/>
              <a:buNone/>
            </a:pPr>
            <a:r>
              <a:rPr lang="en" sz="1300"/>
              <a:t>Pyfin</a:t>
            </a:r>
            <a:endParaRPr sz="1300"/>
          </a:p>
          <a:p>
            <a:pPr marL="0" lvl="0" indent="0" algn="l" rtl="0">
              <a:spcBef>
                <a:spcPts val="200"/>
              </a:spcBef>
              <a:spcAft>
                <a:spcPts val="0"/>
              </a:spcAft>
              <a:buClr>
                <a:schemeClr val="dk1"/>
              </a:buClr>
              <a:buSzPts val="1100"/>
              <a:buFont typeface="Arial"/>
              <a:buNone/>
            </a:pPr>
            <a:r>
              <a:rPr lang="en" sz="1300"/>
              <a:t>Quant DSL</a:t>
            </a:r>
            <a:endParaRPr sz="1300"/>
          </a:p>
          <a:p>
            <a:pPr marL="0" lvl="0" indent="0" algn="l" rtl="0">
              <a:spcBef>
                <a:spcPts val="200"/>
              </a:spcBef>
              <a:spcAft>
                <a:spcPts val="0"/>
              </a:spcAft>
              <a:buClr>
                <a:schemeClr val="dk1"/>
              </a:buClr>
              <a:buSzPts val="1100"/>
              <a:buFont typeface="Arial"/>
              <a:buNone/>
            </a:pPr>
            <a:r>
              <a:rPr lang="en" sz="1300"/>
              <a:t>SQL</a:t>
            </a:r>
            <a:endParaRPr sz="1300"/>
          </a:p>
          <a:p>
            <a:pPr marL="0" lvl="0" indent="0" algn="l" rtl="0">
              <a:spcBef>
                <a:spcPts val="200"/>
              </a:spcBef>
              <a:spcAft>
                <a:spcPts val="0"/>
              </a:spcAft>
              <a:buClr>
                <a:schemeClr val="dk1"/>
              </a:buClr>
              <a:buSzPts val="1100"/>
              <a:buFont typeface="Arial"/>
              <a:buNone/>
            </a:pPr>
            <a:r>
              <a:rPr lang="en" sz="1300"/>
              <a:t>Monte Carlo Simulations</a:t>
            </a:r>
            <a:endParaRPr sz="1300"/>
          </a:p>
          <a:p>
            <a:pPr marL="0" lvl="0" indent="0" algn="l" rtl="0">
              <a:spcBef>
                <a:spcPts val="200"/>
              </a:spcBef>
              <a:spcAft>
                <a:spcPts val="0"/>
              </a:spcAft>
              <a:buClr>
                <a:schemeClr val="dk1"/>
              </a:buClr>
              <a:buSzPts val="1100"/>
              <a:buFont typeface="Arial"/>
              <a:buNone/>
            </a:pPr>
            <a:r>
              <a:rPr lang="en" sz="1300"/>
              <a:t>Forecasting</a:t>
            </a:r>
            <a:endParaRPr sz="1300"/>
          </a:p>
          <a:p>
            <a:pPr marL="0" lvl="0" indent="0" algn="l" rtl="0">
              <a:spcBef>
                <a:spcPts val="200"/>
              </a:spcBef>
              <a:spcAft>
                <a:spcPts val="0"/>
              </a:spcAft>
              <a:buClr>
                <a:schemeClr val="dk1"/>
              </a:buClr>
              <a:buSzPts val="1100"/>
              <a:buFont typeface="Arial"/>
              <a:buNone/>
            </a:pPr>
            <a:r>
              <a:rPr lang="en" sz="1300"/>
              <a:t>Modern Portfolio Theory</a:t>
            </a:r>
            <a:endParaRPr sz="1300"/>
          </a:p>
          <a:p>
            <a:pPr marL="0" lvl="0" indent="0" algn="l" rtl="0">
              <a:spcBef>
                <a:spcPts val="200"/>
              </a:spcBef>
              <a:spcAft>
                <a:spcPts val="0"/>
              </a:spcAft>
              <a:buClr>
                <a:schemeClr val="dk1"/>
              </a:buClr>
              <a:buSzPts val="1100"/>
              <a:buFont typeface="Arial"/>
              <a:buNone/>
            </a:pPr>
            <a:r>
              <a:rPr lang="en" sz="1300"/>
              <a:t>Machine Learning</a:t>
            </a:r>
            <a:endParaRPr sz="1300"/>
          </a:p>
          <a:p>
            <a:pPr marL="0" lvl="0" indent="0" algn="l" rtl="0">
              <a:spcBef>
                <a:spcPts val="200"/>
              </a:spcBef>
              <a:spcAft>
                <a:spcPts val="0"/>
              </a:spcAft>
              <a:buClr>
                <a:schemeClr val="dk1"/>
              </a:buClr>
              <a:buSzPts val="1100"/>
              <a:buFont typeface="Arial"/>
              <a:buNone/>
            </a:pPr>
            <a:r>
              <a:rPr lang="en" sz="1300"/>
              <a:t>Big Data </a:t>
            </a:r>
            <a:endParaRPr sz="1300"/>
          </a:p>
          <a:p>
            <a:pPr marL="0" lvl="0" indent="0" algn="l" rtl="0">
              <a:spcBef>
                <a:spcPts val="200"/>
              </a:spcBef>
              <a:spcAft>
                <a:spcPts val="200"/>
              </a:spcAft>
              <a:buNone/>
            </a:pPr>
            <a:r>
              <a:rPr lang="en" sz="1300"/>
              <a:t>Blockchain / Cryptocurrency</a:t>
            </a:r>
            <a:endParaRPr sz="1300"/>
          </a:p>
        </p:txBody>
      </p:sp>
      <p:sp>
        <p:nvSpPr>
          <p:cNvPr id="5489" name="Google Shape;5489;p303"/>
          <p:cNvSpPr txBox="1">
            <a:spLocks noGrp="1"/>
          </p:cNvSpPr>
          <p:nvPr>
            <p:ph type="subTitle" idx="1"/>
          </p:nvPr>
        </p:nvSpPr>
        <p:spPr>
          <a:xfrm>
            <a:off x="4800600" y="828375"/>
            <a:ext cx="4248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Relevant Jobs</a:t>
            </a:r>
            <a:endParaRPr>
              <a:latin typeface="Roboto Medium"/>
              <a:ea typeface="Roboto Medium"/>
              <a:cs typeface="Roboto Medium"/>
              <a:sym typeface="Roboto Medium"/>
            </a:endParaRPr>
          </a:p>
        </p:txBody>
      </p:sp>
      <p:sp>
        <p:nvSpPr>
          <p:cNvPr id="5490" name="Google Shape;5490;p303"/>
          <p:cNvSpPr txBox="1">
            <a:spLocks noGrp="1"/>
          </p:cNvSpPr>
          <p:nvPr>
            <p:ph type="body" idx="3"/>
          </p:nvPr>
        </p:nvSpPr>
        <p:spPr>
          <a:xfrm>
            <a:off x="4953175" y="1284250"/>
            <a:ext cx="4098600" cy="2923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300"/>
              <a:t>Business Analyst</a:t>
            </a:r>
            <a:endParaRPr sz="1300"/>
          </a:p>
          <a:p>
            <a:pPr marL="0" lvl="0" indent="0" algn="l" rtl="0">
              <a:spcBef>
                <a:spcPts val="200"/>
              </a:spcBef>
              <a:spcAft>
                <a:spcPts val="0"/>
              </a:spcAft>
              <a:buClr>
                <a:schemeClr val="dk1"/>
              </a:buClr>
              <a:buSzPts val="1100"/>
              <a:buFont typeface="Arial"/>
              <a:buNone/>
            </a:pPr>
            <a:r>
              <a:rPr lang="en" sz="1300"/>
              <a:t>Financial Analyst</a:t>
            </a:r>
            <a:endParaRPr sz="1300"/>
          </a:p>
          <a:p>
            <a:pPr marL="0" lvl="0" indent="0" algn="l" rtl="0">
              <a:spcBef>
                <a:spcPts val="200"/>
              </a:spcBef>
              <a:spcAft>
                <a:spcPts val="0"/>
              </a:spcAft>
              <a:buClr>
                <a:schemeClr val="dk1"/>
              </a:buClr>
              <a:buSzPts val="1100"/>
              <a:buFont typeface="Arial"/>
              <a:buNone/>
            </a:pPr>
            <a:r>
              <a:rPr lang="en" sz="1300"/>
              <a:t>Data Analyst</a:t>
            </a:r>
            <a:endParaRPr sz="1300"/>
          </a:p>
          <a:p>
            <a:pPr marL="0" lvl="0" indent="0" algn="l" rtl="0">
              <a:spcBef>
                <a:spcPts val="200"/>
              </a:spcBef>
              <a:spcAft>
                <a:spcPts val="0"/>
              </a:spcAft>
              <a:buClr>
                <a:schemeClr val="dk1"/>
              </a:buClr>
              <a:buSzPts val="1100"/>
              <a:buFont typeface="Arial"/>
              <a:buNone/>
            </a:pPr>
            <a:r>
              <a:rPr lang="en" sz="1300"/>
              <a:t>Data Scientist</a:t>
            </a:r>
            <a:endParaRPr sz="1300"/>
          </a:p>
          <a:p>
            <a:pPr marL="0" lvl="0" indent="0" algn="l" rtl="0">
              <a:spcBef>
                <a:spcPts val="200"/>
              </a:spcBef>
              <a:spcAft>
                <a:spcPts val="0"/>
              </a:spcAft>
              <a:buClr>
                <a:schemeClr val="dk1"/>
              </a:buClr>
              <a:buSzPts val="1100"/>
              <a:buFont typeface="Arial"/>
              <a:buNone/>
            </a:pPr>
            <a:r>
              <a:rPr lang="en" sz="1300"/>
              <a:t>Quantitative Trader</a:t>
            </a:r>
            <a:endParaRPr sz="1300"/>
          </a:p>
          <a:p>
            <a:pPr marL="0" lvl="0" indent="0" algn="l" rtl="0">
              <a:spcBef>
                <a:spcPts val="200"/>
              </a:spcBef>
              <a:spcAft>
                <a:spcPts val="0"/>
              </a:spcAft>
              <a:buClr>
                <a:schemeClr val="dk1"/>
              </a:buClr>
              <a:buSzPts val="1100"/>
              <a:buFont typeface="Arial"/>
              <a:buNone/>
            </a:pPr>
            <a:r>
              <a:rPr lang="en" sz="1300"/>
              <a:t>Systems Business Analyst</a:t>
            </a:r>
            <a:endParaRPr sz="1300"/>
          </a:p>
          <a:p>
            <a:pPr marL="0" lvl="0" indent="0" algn="l" rtl="0">
              <a:spcBef>
                <a:spcPts val="200"/>
              </a:spcBef>
              <a:spcAft>
                <a:spcPts val="0"/>
              </a:spcAft>
              <a:buClr>
                <a:schemeClr val="dk1"/>
              </a:buClr>
              <a:buSzPts val="1100"/>
              <a:buFont typeface="Arial"/>
              <a:buNone/>
            </a:pPr>
            <a:r>
              <a:rPr lang="en" sz="1300"/>
              <a:t>FinTech Regulatory Associate</a:t>
            </a:r>
            <a:endParaRPr sz="1300"/>
          </a:p>
          <a:p>
            <a:pPr marL="0" lvl="0" indent="0" algn="l" rtl="0">
              <a:spcBef>
                <a:spcPts val="200"/>
              </a:spcBef>
              <a:spcAft>
                <a:spcPts val="0"/>
              </a:spcAft>
              <a:buClr>
                <a:schemeClr val="dk1"/>
              </a:buClr>
              <a:buSzPts val="1100"/>
              <a:buFont typeface="Arial"/>
              <a:buNone/>
            </a:pPr>
            <a:r>
              <a:rPr lang="en" sz="1300"/>
              <a:t>Software Developer</a:t>
            </a:r>
            <a:endParaRPr sz="1300"/>
          </a:p>
          <a:p>
            <a:pPr marL="0" lvl="0" indent="0" algn="l" rtl="0">
              <a:spcBef>
                <a:spcPts val="200"/>
              </a:spcBef>
              <a:spcAft>
                <a:spcPts val="0"/>
              </a:spcAft>
              <a:buClr>
                <a:schemeClr val="dk1"/>
              </a:buClr>
              <a:buSzPts val="1100"/>
              <a:buFont typeface="Arial"/>
              <a:buNone/>
            </a:pPr>
            <a:r>
              <a:rPr lang="en" sz="1300"/>
              <a:t>Financial Manager</a:t>
            </a:r>
            <a:endParaRPr sz="1300"/>
          </a:p>
          <a:p>
            <a:pPr marL="0" lvl="0" indent="0" algn="l" rtl="0">
              <a:spcBef>
                <a:spcPts val="200"/>
              </a:spcBef>
              <a:spcAft>
                <a:spcPts val="0"/>
              </a:spcAft>
              <a:buClr>
                <a:schemeClr val="dk1"/>
              </a:buClr>
              <a:buSzPts val="1100"/>
              <a:buFont typeface="Arial"/>
              <a:buNone/>
            </a:pPr>
            <a:r>
              <a:rPr lang="en" sz="1300"/>
              <a:t>Business Intelligence Analyst</a:t>
            </a:r>
            <a:endParaRPr sz="1300"/>
          </a:p>
          <a:p>
            <a:pPr marL="0" lvl="0" indent="0" algn="l" rtl="0">
              <a:spcBef>
                <a:spcPts val="200"/>
              </a:spcBef>
              <a:spcAft>
                <a:spcPts val="0"/>
              </a:spcAft>
              <a:buClr>
                <a:schemeClr val="dk1"/>
              </a:buClr>
              <a:buSzPts val="1100"/>
              <a:buFont typeface="Arial"/>
              <a:buNone/>
            </a:pPr>
            <a:r>
              <a:rPr lang="en" sz="1300"/>
              <a:t>Cryptocurrency Expert</a:t>
            </a:r>
            <a:endParaRPr sz="1300"/>
          </a:p>
          <a:p>
            <a:pPr marL="0" lvl="0" indent="0" algn="l" rtl="0">
              <a:spcBef>
                <a:spcPts val="200"/>
              </a:spcBef>
              <a:spcAft>
                <a:spcPts val="200"/>
              </a:spcAft>
              <a:buNone/>
            </a:pPr>
            <a:r>
              <a:rPr lang="en" sz="1300"/>
              <a:t>Blockchain Developer</a:t>
            </a:r>
            <a:endParaRPr sz="1300"/>
          </a:p>
        </p:txBody>
      </p:sp>
      <p:sp>
        <p:nvSpPr>
          <p:cNvPr id="5491" name="Google Shape;5491;p303"/>
          <p:cNvSpPr/>
          <p:nvPr/>
        </p:nvSpPr>
        <p:spPr>
          <a:xfrm>
            <a:off x="3528675" y="2482700"/>
            <a:ext cx="1572000" cy="667800"/>
          </a:xfrm>
          <a:prstGeom prst="chevron">
            <a:avLst>
              <a:gd name="adj" fmla="val 50000"/>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95"/>
        <p:cNvGrpSpPr/>
        <p:nvPr/>
      </p:nvGrpSpPr>
      <p:grpSpPr>
        <a:xfrm>
          <a:off x="0" y="0"/>
          <a:ext cx="0" cy="0"/>
          <a:chOff x="0" y="0"/>
          <a:chExt cx="0" cy="0"/>
        </a:xfrm>
      </p:grpSpPr>
      <p:sp>
        <p:nvSpPr>
          <p:cNvPr id="5496" name="Google Shape;5496;p3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5497" name="Google Shape;5497;p304"/>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Sample Homework Assignments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01"/>
        <p:cNvGrpSpPr/>
        <p:nvPr/>
      </p:nvGrpSpPr>
      <p:grpSpPr>
        <a:xfrm>
          <a:off x="0" y="0"/>
          <a:ext cx="0" cy="0"/>
          <a:chOff x="0" y="0"/>
          <a:chExt cx="0" cy="0"/>
        </a:xfrm>
      </p:grpSpPr>
      <p:sp>
        <p:nvSpPr>
          <p:cNvPr id="5502" name="Google Shape;5502;p3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200"/>
              <a:t>Sample Assignment: Risky Business (APIs and Statistics)</a:t>
            </a:r>
            <a:endParaRPr sz="2200"/>
          </a:p>
        </p:txBody>
      </p:sp>
      <p:sp>
        <p:nvSpPr>
          <p:cNvPr id="5503" name="Google Shape;5503;p3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5504" name="Google Shape;5504;p305" descr="Image result for api python stock feed"/>
          <p:cNvPicPr preferRelativeResize="0"/>
          <p:nvPr/>
        </p:nvPicPr>
        <p:blipFill rotWithShape="1">
          <a:blip r:embed="rId3">
            <a:alphaModFix/>
          </a:blip>
          <a:srcRect/>
          <a:stretch/>
        </p:blipFill>
        <p:spPr>
          <a:xfrm>
            <a:off x="533400" y="1543050"/>
            <a:ext cx="3764731" cy="2049025"/>
          </a:xfrm>
          <a:prstGeom prst="rect">
            <a:avLst/>
          </a:prstGeom>
          <a:noFill/>
          <a:ln w="9525" cap="flat" cmpd="sng">
            <a:solidFill>
              <a:srgbClr val="CCCCCC"/>
            </a:solidFill>
            <a:prstDash val="solid"/>
            <a:round/>
            <a:headEnd type="none" w="sm" len="sm"/>
            <a:tailEnd type="none" w="sm" len="sm"/>
          </a:ln>
        </p:spPr>
      </p:pic>
      <p:pic>
        <p:nvPicPr>
          <p:cNvPr id="5505" name="Google Shape;5505;p305" descr="Image result for quandl"/>
          <p:cNvPicPr preferRelativeResize="0"/>
          <p:nvPr/>
        </p:nvPicPr>
        <p:blipFill rotWithShape="1">
          <a:blip r:embed="rId4">
            <a:alphaModFix/>
          </a:blip>
          <a:srcRect/>
          <a:stretch/>
        </p:blipFill>
        <p:spPr>
          <a:xfrm>
            <a:off x="5155353" y="1297782"/>
            <a:ext cx="2221706" cy="1157287"/>
          </a:xfrm>
          <a:prstGeom prst="rect">
            <a:avLst/>
          </a:prstGeom>
          <a:noFill/>
          <a:ln>
            <a:noFill/>
          </a:ln>
        </p:spPr>
      </p:pic>
      <p:sp>
        <p:nvSpPr>
          <p:cNvPr id="5506" name="Google Shape;5506;p305"/>
          <p:cNvSpPr/>
          <p:nvPr/>
        </p:nvSpPr>
        <p:spPr>
          <a:xfrm>
            <a:off x="4164753" y="1695450"/>
            <a:ext cx="990600" cy="342900"/>
          </a:xfrm>
          <a:prstGeom prst="rightArrow">
            <a:avLst>
              <a:gd name="adj1" fmla="val 50000"/>
              <a:gd name="adj2" fmla="val 50000"/>
            </a:avLst>
          </a:prstGeom>
          <a:solidFill>
            <a:srgbClr val="5B9BD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5507" name="Google Shape;5507;p305"/>
          <p:cNvPicPr preferRelativeResize="0"/>
          <p:nvPr/>
        </p:nvPicPr>
        <p:blipFill>
          <a:blip r:embed="rId5">
            <a:alphaModFix/>
          </a:blip>
          <a:stretch>
            <a:fillRect/>
          </a:stretch>
        </p:blipFill>
        <p:spPr>
          <a:xfrm>
            <a:off x="4474030" y="2455075"/>
            <a:ext cx="3609519" cy="2403950"/>
          </a:xfrm>
          <a:prstGeom prst="rect">
            <a:avLst/>
          </a:prstGeom>
          <a:noFill/>
          <a:ln>
            <a:noFill/>
          </a:ln>
        </p:spPr>
      </p:pic>
      <p:sp>
        <p:nvSpPr>
          <p:cNvPr id="5508" name="Google Shape;5508;p30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You will learn to create </a:t>
            </a:r>
            <a:r>
              <a:rPr lang="en" i="1">
                <a:solidFill>
                  <a:schemeClr val="dk1"/>
                </a:solidFill>
              </a:rPr>
              <a:t>live</a:t>
            </a:r>
            <a:r>
              <a:rPr lang="en">
                <a:solidFill>
                  <a:schemeClr val="dk1"/>
                </a:solidFill>
              </a:rPr>
              <a:t> applications that draw stock data using the </a:t>
            </a:r>
            <a:br>
              <a:rPr lang="en">
                <a:solidFill>
                  <a:schemeClr val="dk1"/>
                </a:solidFill>
              </a:rPr>
            </a:br>
            <a:r>
              <a:rPr lang="en" b="1">
                <a:solidFill>
                  <a:schemeClr val="dk1"/>
                </a:solidFill>
              </a:rPr>
              <a:t>financial APIs </a:t>
            </a:r>
            <a:r>
              <a:rPr lang="en">
                <a:solidFill>
                  <a:schemeClr val="dk1"/>
                </a:solidFill>
              </a:rPr>
              <a:t>to power </a:t>
            </a:r>
            <a:r>
              <a:rPr lang="en" b="1">
                <a:solidFill>
                  <a:schemeClr val="dk1"/>
                </a:solidFill>
              </a:rPr>
              <a:t>Jupyter</a:t>
            </a:r>
            <a:r>
              <a:rPr lang="en">
                <a:solidFill>
                  <a:schemeClr val="dk1"/>
                </a:solidFill>
              </a:rPr>
              <a:t> notebooks to analyze stock movement.</a:t>
            </a:r>
            <a:endParaRPr b="1">
              <a:solidFill>
                <a:schemeClr val="dk1"/>
              </a:solidFill>
            </a:endParaRPr>
          </a:p>
          <a:p>
            <a:pPr marL="0" lvl="0" indent="0" algn="l" rtl="0">
              <a:spcBef>
                <a:spcPts val="0"/>
              </a:spcBef>
              <a:spcAft>
                <a:spcPts val="0"/>
              </a:spcAft>
              <a:buNone/>
            </a:pPr>
            <a:endParaRPr/>
          </a:p>
        </p:txBody>
      </p:sp>
      <p:sp>
        <p:nvSpPr>
          <p:cNvPr id="5509" name="Google Shape;5509;p305"/>
          <p:cNvSpPr/>
          <p:nvPr/>
        </p:nvSpPr>
        <p:spPr>
          <a:xfrm rot="5400000">
            <a:off x="5894800" y="2338954"/>
            <a:ext cx="742800" cy="457200"/>
          </a:xfrm>
          <a:prstGeom prst="rightArrow">
            <a:avLst>
              <a:gd name="adj1" fmla="val 50000"/>
              <a:gd name="adj2" fmla="val 50000"/>
            </a:avLst>
          </a:prstGeom>
          <a:solidFill>
            <a:srgbClr val="5B9BD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01"/>
        <p:cNvGrpSpPr/>
        <p:nvPr/>
      </p:nvGrpSpPr>
      <p:grpSpPr>
        <a:xfrm>
          <a:off x="0" y="0"/>
          <a:ext cx="0" cy="0"/>
          <a:chOff x="0" y="0"/>
          <a:chExt cx="0" cy="0"/>
        </a:xfrm>
      </p:grpSpPr>
      <p:sp>
        <p:nvSpPr>
          <p:cNvPr id="5302" name="Google Shape;5302;p2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5303" name="Google Shape;5303;p288"/>
          <p:cNvPicPr preferRelativeResize="0"/>
          <p:nvPr/>
        </p:nvPicPr>
        <p:blipFill>
          <a:blip r:embed="rId3">
            <a:alphaModFix/>
          </a:blip>
          <a:stretch>
            <a:fillRect/>
          </a:stretch>
        </p:blipFill>
        <p:spPr>
          <a:xfrm>
            <a:off x="0" y="0"/>
            <a:ext cx="9144000" cy="51434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13"/>
        <p:cNvGrpSpPr/>
        <p:nvPr/>
      </p:nvGrpSpPr>
      <p:grpSpPr>
        <a:xfrm>
          <a:off x="0" y="0"/>
          <a:ext cx="0" cy="0"/>
          <a:chOff x="0" y="0"/>
          <a:chExt cx="0" cy="0"/>
        </a:xfrm>
      </p:grpSpPr>
      <p:sp>
        <p:nvSpPr>
          <p:cNvPr id="5514" name="Google Shape;5514;p306"/>
          <p:cNvSpPr/>
          <p:nvPr/>
        </p:nvSpPr>
        <p:spPr>
          <a:xfrm>
            <a:off x="-10800" y="1361375"/>
            <a:ext cx="9144000" cy="3595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3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000">
                <a:solidFill>
                  <a:schemeClr val="dk1"/>
                </a:solidFill>
              </a:rPr>
              <a:t>Sample Assignment: Stock Forecasting (Python &amp; Time Series Analysis)</a:t>
            </a:r>
            <a:endParaRPr sz="2000"/>
          </a:p>
        </p:txBody>
      </p:sp>
      <p:sp>
        <p:nvSpPr>
          <p:cNvPr id="5516" name="Google Shape;5516;p306"/>
          <p:cNvSpPr txBox="1">
            <a:spLocks noGrp="1"/>
          </p:cNvSpPr>
          <p:nvPr>
            <p:ph type="subTitle" idx="1"/>
          </p:nvPr>
        </p:nvSpPr>
        <p:spPr>
          <a:xfrm>
            <a:off x="0" y="675975"/>
            <a:ext cx="9144000" cy="685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Font typeface="Arial"/>
              <a:buNone/>
            </a:pPr>
            <a:r>
              <a:rPr lang="en">
                <a:solidFill>
                  <a:schemeClr val="dk1"/>
                </a:solidFill>
              </a:rPr>
              <a:t>You will learn to create </a:t>
            </a:r>
            <a:r>
              <a:rPr lang="en" b="1">
                <a:solidFill>
                  <a:schemeClr val="dk1"/>
                </a:solidFill>
              </a:rPr>
              <a:t>predictive models </a:t>
            </a:r>
            <a:r>
              <a:rPr lang="en">
                <a:solidFill>
                  <a:schemeClr val="dk1"/>
                </a:solidFill>
              </a:rPr>
              <a:t>for stock prices using time series analysis and disparate variables.</a:t>
            </a:r>
            <a:endParaRPr b="1">
              <a:solidFill>
                <a:schemeClr val="dk1"/>
              </a:solidFill>
            </a:endParaRPr>
          </a:p>
          <a:p>
            <a:pPr marL="0" lvl="0" indent="0" algn="l" rtl="0">
              <a:spcBef>
                <a:spcPts val="0"/>
              </a:spcBef>
              <a:spcAft>
                <a:spcPts val="0"/>
              </a:spcAft>
              <a:buNone/>
            </a:pPr>
            <a:endParaRPr>
              <a:solidFill>
                <a:schemeClr val="dk1"/>
              </a:solidFill>
            </a:endParaRPr>
          </a:p>
        </p:txBody>
      </p:sp>
      <p:sp>
        <p:nvSpPr>
          <p:cNvPr id="5517" name="Google Shape;5517;p3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cxnSp>
        <p:nvCxnSpPr>
          <p:cNvPr id="5518" name="Google Shape;5518;p30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5519" name="Google Shape;5519;p306"/>
          <p:cNvPicPr preferRelativeResize="0"/>
          <p:nvPr/>
        </p:nvPicPr>
        <p:blipFill>
          <a:blip r:embed="rId3">
            <a:alphaModFix/>
          </a:blip>
          <a:stretch>
            <a:fillRect/>
          </a:stretch>
        </p:blipFill>
        <p:spPr>
          <a:xfrm>
            <a:off x="108874" y="1319949"/>
            <a:ext cx="4166601" cy="2303901"/>
          </a:xfrm>
          <a:prstGeom prst="rect">
            <a:avLst/>
          </a:prstGeom>
          <a:noFill/>
          <a:ln>
            <a:noFill/>
          </a:ln>
        </p:spPr>
      </p:pic>
      <p:pic>
        <p:nvPicPr>
          <p:cNvPr id="5520" name="Google Shape;5520;p306"/>
          <p:cNvPicPr preferRelativeResize="0"/>
          <p:nvPr/>
        </p:nvPicPr>
        <p:blipFill>
          <a:blip r:embed="rId4">
            <a:alphaModFix/>
          </a:blip>
          <a:stretch>
            <a:fillRect/>
          </a:stretch>
        </p:blipFill>
        <p:spPr>
          <a:xfrm>
            <a:off x="4081825" y="1265225"/>
            <a:ext cx="4930995" cy="3497149"/>
          </a:xfrm>
          <a:prstGeom prst="rect">
            <a:avLst/>
          </a:prstGeom>
          <a:noFill/>
          <a:ln>
            <a:noFill/>
          </a:ln>
        </p:spPr>
      </p:pic>
      <p:pic>
        <p:nvPicPr>
          <p:cNvPr id="5521" name="Google Shape;5521;p306"/>
          <p:cNvPicPr preferRelativeResize="0"/>
          <p:nvPr/>
        </p:nvPicPr>
        <p:blipFill>
          <a:blip r:embed="rId5">
            <a:alphaModFix/>
          </a:blip>
          <a:stretch>
            <a:fillRect/>
          </a:stretch>
        </p:blipFill>
        <p:spPr>
          <a:xfrm>
            <a:off x="274325" y="3432075"/>
            <a:ext cx="3807500" cy="1630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25"/>
        <p:cNvGrpSpPr/>
        <p:nvPr/>
      </p:nvGrpSpPr>
      <p:grpSpPr>
        <a:xfrm>
          <a:off x="0" y="0"/>
          <a:ext cx="0" cy="0"/>
          <a:chOff x="0" y="0"/>
          <a:chExt cx="0" cy="0"/>
        </a:xfrm>
      </p:grpSpPr>
      <p:sp>
        <p:nvSpPr>
          <p:cNvPr id="5526" name="Google Shape;5526;p3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200"/>
              <a:t>Sample Assignment: Crypto Sentiment (Machine Learning)</a:t>
            </a:r>
            <a:endParaRPr sz="2200"/>
          </a:p>
        </p:txBody>
      </p:sp>
      <p:sp>
        <p:nvSpPr>
          <p:cNvPr id="5527" name="Google Shape;5527;p307"/>
          <p:cNvSpPr txBox="1">
            <a:spLocks noGrp="1"/>
          </p:cNvSpPr>
          <p:nvPr>
            <p:ph type="subTitle" idx="1"/>
          </p:nvPr>
        </p:nvSpPr>
        <p:spPr>
          <a:xfrm>
            <a:off x="0" y="675975"/>
            <a:ext cx="4110600" cy="3707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Font typeface="Arial"/>
              <a:buNone/>
            </a:pPr>
            <a:r>
              <a:rPr lang="en">
                <a:solidFill>
                  <a:schemeClr val="dk1"/>
                </a:solidFill>
              </a:rPr>
              <a:t>Throughout the course, you will learn the basics behind the most common </a:t>
            </a:r>
            <a:r>
              <a:rPr lang="en" b="1">
                <a:solidFill>
                  <a:schemeClr val="dk1"/>
                </a:solidFill>
              </a:rPr>
              <a:t>machine learning techniques</a:t>
            </a:r>
            <a:r>
              <a:rPr lang="en">
                <a:solidFill>
                  <a:schemeClr val="dk1"/>
                </a:solidFill>
              </a:rPr>
              <a:t> (linear regression, logistic regression, KNN, k-means clustering, etc.) and how to apply these algorithms to classic challenges in the financial services sector, e.g., applying natural language processing to analyze sentiment scores for cryptocurrency news. </a:t>
            </a:r>
            <a:endParaRPr b="1">
              <a:solidFill>
                <a:schemeClr val="dk1"/>
              </a:solidFill>
            </a:endParaRPr>
          </a:p>
          <a:p>
            <a:pPr marL="0" lvl="0" indent="0" algn="l" rtl="0">
              <a:spcBef>
                <a:spcPts val="0"/>
              </a:spcBef>
              <a:spcAft>
                <a:spcPts val="0"/>
              </a:spcAft>
              <a:buNone/>
            </a:pPr>
            <a:endParaRPr/>
          </a:p>
        </p:txBody>
      </p:sp>
      <p:sp>
        <p:nvSpPr>
          <p:cNvPr id="5528" name="Google Shape;5528;p3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5529" name="Google Shape;5529;p307"/>
          <p:cNvPicPr preferRelativeResize="0"/>
          <p:nvPr/>
        </p:nvPicPr>
        <p:blipFill>
          <a:blip r:embed="rId3">
            <a:alphaModFix/>
          </a:blip>
          <a:stretch>
            <a:fillRect/>
          </a:stretch>
        </p:blipFill>
        <p:spPr>
          <a:xfrm>
            <a:off x="3615525" y="953075"/>
            <a:ext cx="5528475" cy="1782025"/>
          </a:xfrm>
          <a:prstGeom prst="rect">
            <a:avLst/>
          </a:prstGeom>
          <a:noFill/>
          <a:ln>
            <a:noFill/>
          </a:ln>
        </p:spPr>
      </p:pic>
      <p:pic>
        <p:nvPicPr>
          <p:cNvPr id="5530" name="Google Shape;5530;p307"/>
          <p:cNvPicPr preferRelativeResize="0"/>
          <p:nvPr/>
        </p:nvPicPr>
        <p:blipFill>
          <a:blip r:embed="rId4">
            <a:alphaModFix/>
          </a:blip>
          <a:stretch>
            <a:fillRect/>
          </a:stretch>
        </p:blipFill>
        <p:spPr>
          <a:xfrm>
            <a:off x="3615525" y="2735100"/>
            <a:ext cx="5365874" cy="1951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34"/>
        <p:cNvGrpSpPr/>
        <p:nvPr/>
      </p:nvGrpSpPr>
      <p:grpSpPr>
        <a:xfrm>
          <a:off x="0" y="0"/>
          <a:ext cx="0" cy="0"/>
          <a:chOff x="0" y="0"/>
          <a:chExt cx="0" cy="0"/>
        </a:xfrm>
      </p:grpSpPr>
      <p:sp>
        <p:nvSpPr>
          <p:cNvPr id="5535" name="Google Shape;5535;p3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5536" name="Google Shape;5536;p30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Tips</a:t>
            </a:r>
            <a:endParaRPr/>
          </a:p>
        </p:txBody>
      </p:sp>
      <p:sp>
        <p:nvSpPr>
          <p:cNvPr id="5537" name="Google Shape;5537;p30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41"/>
        <p:cNvGrpSpPr/>
        <p:nvPr/>
      </p:nvGrpSpPr>
      <p:grpSpPr>
        <a:xfrm>
          <a:off x="0" y="0"/>
          <a:ext cx="0" cy="0"/>
          <a:chOff x="0" y="0"/>
          <a:chExt cx="0" cy="0"/>
        </a:xfrm>
      </p:grpSpPr>
      <p:pic>
        <p:nvPicPr>
          <p:cNvPr id="5542" name="Google Shape;5542;p309"/>
          <p:cNvPicPr preferRelativeResize="0"/>
          <p:nvPr/>
        </p:nvPicPr>
        <p:blipFill>
          <a:blip r:embed="rId3">
            <a:alphaModFix/>
          </a:blip>
          <a:stretch>
            <a:fillRect/>
          </a:stretch>
        </p:blipFill>
        <p:spPr>
          <a:xfrm>
            <a:off x="0" y="0"/>
            <a:ext cx="9144005" cy="5143500"/>
          </a:xfrm>
          <a:prstGeom prst="rect">
            <a:avLst/>
          </a:prstGeom>
          <a:noFill/>
          <a:ln>
            <a:noFill/>
          </a:ln>
        </p:spPr>
      </p:pic>
      <p:sp>
        <p:nvSpPr>
          <p:cNvPr id="5543" name="Google Shape;5543;p3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5544" name="Google Shape;5544;p309"/>
          <p:cNvSpPr txBox="1"/>
          <p:nvPr/>
        </p:nvSpPr>
        <p:spPr>
          <a:xfrm>
            <a:off x="409425" y="489350"/>
            <a:ext cx="3001500" cy="12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Roboto"/>
                <a:ea typeface="Roboto"/>
                <a:cs typeface="Roboto"/>
                <a:sym typeface="Roboto"/>
              </a:rPr>
              <a:t>Embrace your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inner toddler.</a:t>
            </a:r>
            <a:endParaRPr sz="3000">
              <a:solidFill>
                <a:srgbClr val="FFFFFF"/>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48"/>
        <p:cNvGrpSpPr/>
        <p:nvPr/>
      </p:nvGrpSpPr>
      <p:grpSpPr>
        <a:xfrm>
          <a:off x="0" y="0"/>
          <a:ext cx="0" cy="0"/>
          <a:chOff x="0" y="0"/>
          <a:chExt cx="0" cy="0"/>
        </a:xfrm>
      </p:grpSpPr>
      <p:sp>
        <p:nvSpPr>
          <p:cNvPr id="5549" name="Google Shape;5549;p310"/>
          <p:cNvSpPr/>
          <p:nvPr/>
        </p:nvSpPr>
        <p:spPr>
          <a:xfrm>
            <a:off x="-55500" y="-55500"/>
            <a:ext cx="9250800" cy="5239800"/>
          </a:xfrm>
          <a:prstGeom prst="rect">
            <a:avLst/>
          </a:prstGeom>
          <a:solidFill>
            <a:srgbClr val="F8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3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5551" name="Google Shape;5551;p310"/>
          <p:cNvPicPr preferRelativeResize="0"/>
          <p:nvPr/>
        </p:nvPicPr>
        <p:blipFill rotWithShape="1">
          <a:blip r:embed="rId3">
            <a:alphaModFix/>
          </a:blip>
          <a:srcRect l="8088"/>
          <a:stretch/>
        </p:blipFill>
        <p:spPr>
          <a:xfrm>
            <a:off x="-55500" y="0"/>
            <a:ext cx="6420958" cy="5239800"/>
          </a:xfrm>
          <a:prstGeom prst="rect">
            <a:avLst/>
          </a:prstGeom>
          <a:noFill/>
          <a:ln>
            <a:noFill/>
          </a:ln>
        </p:spPr>
      </p:pic>
      <p:sp>
        <p:nvSpPr>
          <p:cNvPr id="5552" name="Google Shape;5552;p310"/>
          <p:cNvSpPr txBox="1"/>
          <p:nvPr/>
        </p:nvSpPr>
        <p:spPr>
          <a:xfrm>
            <a:off x="4579075" y="1046050"/>
            <a:ext cx="4028700" cy="29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4000">
                <a:solidFill>
                  <a:srgbClr val="000000"/>
                </a:solidFill>
                <a:latin typeface="Roboto Light"/>
                <a:ea typeface="Roboto Light"/>
                <a:cs typeface="Roboto Light"/>
                <a:sym typeface="Roboto Light"/>
              </a:rPr>
              <a:t>Brace yourself</a:t>
            </a:r>
            <a:br>
              <a:rPr lang="en" sz="4000">
                <a:latin typeface="Roboto Light"/>
                <a:ea typeface="Roboto Light"/>
                <a:cs typeface="Roboto Light"/>
                <a:sym typeface="Roboto Light"/>
              </a:rPr>
            </a:br>
            <a:r>
              <a:rPr lang="en" sz="4000">
                <a:solidFill>
                  <a:srgbClr val="000000"/>
                </a:solidFill>
                <a:latin typeface="Roboto Light"/>
                <a:ea typeface="Roboto Light"/>
                <a:cs typeface="Roboto Light"/>
                <a:sym typeface="Roboto Light"/>
              </a:rPr>
              <a:t>for </a:t>
            </a:r>
            <a:r>
              <a:rPr lang="en" sz="4000">
                <a:solidFill>
                  <a:srgbClr val="000000"/>
                </a:solidFill>
                <a:latin typeface="Roboto Medium"/>
                <a:ea typeface="Roboto Medium"/>
                <a:cs typeface="Roboto Medium"/>
                <a:sym typeface="Roboto Medium"/>
              </a:rPr>
              <a:t>doubt</a:t>
            </a:r>
            <a:r>
              <a:rPr lang="en" sz="4000">
                <a:solidFill>
                  <a:srgbClr val="000000"/>
                </a:solidFill>
                <a:latin typeface="Roboto Light"/>
                <a:ea typeface="Roboto Light"/>
                <a:cs typeface="Roboto Light"/>
                <a:sym typeface="Roboto Light"/>
              </a:rPr>
              <a:t>,</a:t>
            </a:r>
            <a:br>
              <a:rPr lang="en" sz="4000">
                <a:latin typeface="Roboto Light"/>
                <a:ea typeface="Roboto Light"/>
                <a:cs typeface="Roboto Light"/>
                <a:sym typeface="Roboto Light"/>
              </a:rPr>
            </a:br>
            <a:r>
              <a:rPr lang="en" sz="4000">
                <a:solidFill>
                  <a:srgbClr val="000000"/>
                </a:solidFill>
                <a:latin typeface="Roboto Medium"/>
                <a:ea typeface="Roboto Medium"/>
                <a:cs typeface="Roboto Medium"/>
                <a:sym typeface="Roboto Medium"/>
              </a:rPr>
              <a:t>challenge</a:t>
            </a:r>
            <a:r>
              <a:rPr lang="en" sz="4000">
                <a:solidFill>
                  <a:srgbClr val="000000"/>
                </a:solidFill>
                <a:latin typeface="Roboto Light"/>
                <a:ea typeface="Roboto Light"/>
                <a:cs typeface="Roboto Light"/>
                <a:sym typeface="Roboto Light"/>
              </a:rPr>
              <a:t>, </a:t>
            </a:r>
            <a:br>
              <a:rPr lang="en" sz="4000">
                <a:solidFill>
                  <a:srgbClr val="000000"/>
                </a:solidFill>
                <a:latin typeface="Roboto Light"/>
                <a:ea typeface="Roboto Light"/>
                <a:cs typeface="Roboto Light"/>
                <a:sym typeface="Roboto Light"/>
              </a:rPr>
            </a:br>
            <a:r>
              <a:rPr lang="en" sz="4000">
                <a:solidFill>
                  <a:srgbClr val="000000"/>
                </a:solidFill>
                <a:latin typeface="Roboto Light"/>
                <a:ea typeface="Roboto Light"/>
                <a:cs typeface="Roboto Light"/>
                <a:sym typeface="Roboto Light"/>
              </a:rPr>
              <a:t>and </a:t>
            </a:r>
            <a:r>
              <a:rPr lang="en" sz="4000">
                <a:solidFill>
                  <a:srgbClr val="000000"/>
                </a:solidFill>
                <a:latin typeface="Roboto Medium"/>
                <a:ea typeface="Roboto Medium"/>
                <a:cs typeface="Roboto Medium"/>
                <a:sym typeface="Roboto Medium"/>
              </a:rPr>
              <a:t>confusion</a:t>
            </a:r>
            <a:r>
              <a:rPr lang="en" sz="4000">
                <a:solidFill>
                  <a:srgbClr val="000000"/>
                </a:solidFill>
                <a:latin typeface="Roboto Light"/>
                <a:ea typeface="Roboto Light"/>
                <a:cs typeface="Roboto Light"/>
                <a:sym typeface="Roboto Light"/>
              </a:rPr>
              <a:t>.</a:t>
            </a:r>
            <a:endParaRPr sz="4000">
              <a:solidFill>
                <a:srgbClr val="FFFFFF"/>
              </a:solidFill>
              <a:latin typeface="Roboto Light"/>
              <a:ea typeface="Roboto Light"/>
              <a:cs typeface="Roboto Light"/>
              <a:sym typeface="Robo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56"/>
        <p:cNvGrpSpPr/>
        <p:nvPr/>
      </p:nvGrpSpPr>
      <p:grpSpPr>
        <a:xfrm>
          <a:off x="0" y="0"/>
          <a:ext cx="0" cy="0"/>
          <a:chOff x="0" y="0"/>
          <a:chExt cx="0" cy="0"/>
        </a:xfrm>
      </p:grpSpPr>
      <p:pic>
        <p:nvPicPr>
          <p:cNvPr id="5557" name="Google Shape;5557;p311"/>
          <p:cNvPicPr preferRelativeResize="0"/>
          <p:nvPr/>
        </p:nvPicPr>
        <p:blipFill rotWithShape="1">
          <a:blip r:embed="rId3">
            <a:alphaModFix/>
          </a:blip>
          <a:srcRect/>
          <a:stretch/>
        </p:blipFill>
        <p:spPr>
          <a:xfrm>
            <a:off x="0" y="0"/>
            <a:ext cx="9144000" cy="5255099"/>
          </a:xfrm>
          <a:prstGeom prst="rect">
            <a:avLst/>
          </a:prstGeom>
          <a:noFill/>
          <a:ln>
            <a:noFill/>
          </a:ln>
        </p:spPr>
      </p:pic>
      <p:sp>
        <p:nvSpPr>
          <p:cNvPr id="5558" name="Google Shape;5558;p3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5559" name="Google Shape;5559;p311"/>
          <p:cNvSpPr txBox="1"/>
          <p:nvPr/>
        </p:nvSpPr>
        <p:spPr>
          <a:xfrm>
            <a:off x="368475" y="366575"/>
            <a:ext cx="5361900" cy="12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000000"/>
                </a:solidFill>
                <a:latin typeface="Roboto Light"/>
                <a:ea typeface="Roboto Light"/>
                <a:cs typeface="Roboto Light"/>
                <a:sym typeface="Roboto Light"/>
              </a:rPr>
              <a:t>Relish the </a:t>
            </a:r>
            <a:r>
              <a:rPr lang="en" sz="3000" b="1">
                <a:solidFill>
                  <a:srgbClr val="000000"/>
                </a:solidFill>
                <a:latin typeface="Roboto"/>
                <a:ea typeface="Roboto"/>
                <a:cs typeface="Roboto"/>
                <a:sym typeface="Roboto"/>
              </a:rPr>
              <a:t>novice experience </a:t>
            </a:r>
            <a:r>
              <a:rPr lang="en" sz="3000">
                <a:solidFill>
                  <a:srgbClr val="000000"/>
                </a:solidFill>
                <a:latin typeface="Roboto Light"/>
                <a:ea typeface="Roboto Light"/>
                <a:cs typeface="Roboto Light"/>
                <a:sym typeface="Roboto Light"/>
              </a:rPr>
              <a:t>and expect a lot of </a:t>
            </a:r>
            <a:br>
              <a:rPr lang="en" sz="3000">
                <a:solidFill>
                  <a:srgbClr val="000000"/>
                </a:solidFill>
                <a:latin typeface="Roboto Light"/>
                <a:ea typeface="Roboto Light"/>
                <a:cs typeface="Roboto Light"/>
                <a:sym typeface="Roboto Light"/>
              </a:rPr>
            </a:br>
            <a:r>
              <a:rPr lang="en" sz="3000" b="1">
                <a:solidFill>
                  <a:srgbClr val="000000"/>
                </a:solidFill>
                <a:latin typeface="Roboto"/>
                <a:ea typeface="Roboto"/>
                <a:cs typeface="Roboto"/>
                <a:sym typeface="Roboto"/>
              </a:rPr>
              <a:t>lightbulb moments.</a:t>
            </a:r>
            <a:endParaRPr sz="3000" b="1">
              <a:solidFill>
                <a:srgbClr val="FFFFFF"/>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63"/>
        <p:cNvGrpSpPr/>
        <p:nvPr/>
      </p:nvGrpSpPr>
      <p:grpSpPr>
        <a:xfrm>
          <a:off x="0" y="0"/>
          <a:ext cx="0" cy="0"/>
          <a:chOff x="0" y="0"/>
          <a:chExt cx="0" cy="0"/>
        </a:xfrm>
      </p:grpSpPr>
      <p:sp>
        <p:nvSpPr>
          <p:cNvPr id="5564" name="Google Shape;5564;p312"/>
          <p:cNvSpPr/>
          <p:nvPr/>
        </p:nvSpPr>
        <p:spPr>
          <a:xfrm>
            <a:off x="-40575" y="-40575"/>
            <a:ext cx="9231900" cy="5234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312"/>
          <p:cNvSpPr txBox="1"/>
          <p:nvPr/>
        </p:nvSpPr>
        <p:spPr>
          <a:xfrm>
            <a:off x="254825" y="279500"/>
            <a:ext cx="8885700" cy="152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latin typeface="Roboto Light"/>
                <a:ea typeface="Roboto Light"/>
                <a:cs typeface="Roboto Light"/>
                <a:sym typeface="Roboto Light"/>
              </a:rPr>
              <a:t>Form a </a:t>
            </a:r>
            <a:r>
              <a:rPr lang="en" sz="3600">
                <a:latin typeface="Roboto Medium"/>
                <a:ea typeface="Roboto Medium"/>
                <a:cs typeface="Roboto Medium"/>
                <a:sym typeface="Roboto Medium"/>
              </a:rPr>
              <a:t>community</a:t>
            </a:r>
            <a:r>
              <a:rPr lang="en" sz="3600">
                <a:latin typeface="Roboto Light"/>
                <a:ea typeface="Roboto Light"/>
                <a:cs typeface="Roboto Light"/>
                <a:sym typeface="Roboto Light"/>
              </a:rPr>
              <a:t> with your classmates.</a:t>
            </a:r>
            <a:endParaRPr sz="3600">
              <a:latin typeface="Roboto Light"/>
              <a:ea typeface="Roboto Light"/>
              <a:cs typeface="Roboto Light"/>
              <a:sym typeface="Roboto Light"/>
            </a:endParaRPr>
          </a:p>
        </p:txBody>
      </p:sp>
      <p:sp>
        <p:nvSpPr>
          <p:cNvPr id="5566" name="Google Shape;5566;p3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5567" name="Google Shape;5567;p312"/>
          <p:cNvSpPr txBox="1"/>
          <p:nvPr/>
        </p:nvSpPr>
        <p:spPr>
          <a:xfrm>
            <a:off x="-116775" y="1098775"/>
            <a:ext cx="5640600" cy="1714800"/>
          </a:xfrm>
          <a:prstGeom prst="rect">
            <a:avLst/>
          </a:prstGeom>
          <a:noFill/>
          <a:ln>
            <a:noFill/>
          </a:ln>
        </p:spPr>
        <p:txBody>
          <a:bodyPr spcFirstLastPara="1" wrap="square" lIns="457200" tIns="0" rIns="457200" bIns="914400" anchor="t" anchorCtr="0">
            <a:noAutofit/>
          </a:bodyPr>
          <a:lstStyle/>
          <a:p>
            <a:pPr marL="0" lvl="0" indent="0" algn="l" rtl="0">
              <a:spcBef>
                <a:spcPts val="0"/>
              </a:spcBef>
              <a:spcAft>
                <a:spcPts val="0"/>
              </a:spcAft>
              <a:buNone/>
            </a:pPr>
            <a:r>
              <a:rPr lang="en" sz="2000">
                <a:latin typeface="Roboto Light"/>
                <a:ea typeface="Roboto Light"/>
                <a:cs typeface="Roboto Light"/>
                <a:sym typeface="Roboto Light"/>
              </a:rPr>
              <a:t>You and your classmates are in this process together. Use each other for help!</a:t>
            </a:r>
            <a:endParaRPr sz="2000">
              <a:latin typeface="Roboto Light"/>
              <a:ea typeface="Roboto Light"/>
              <a:cs typeface="Roboto Light"/>
              <a:sym typeface="Roboto Light"/>
            </a:endParaRPr>
          </a:p>
          <a:p>
            <a:pPr marL="0" lvl="0" indent="0" algn="l" rtl="0">
              <a:spcBef>
                <a:spcPts val="800"/>
              </a:spcBef>
              <a:spcAft>
                <a:spcPts val="0"/>
              </a:spcAft>
              <a:buNone/>
            </a:pPr>
            <a:r>
              <a:rPr lang="en" sz="2000">
                <a:latin typeface="Roboto Light"/>
                <a:ea typeface="Roboto Light"/>
                <a:cs typeface="Roboto Light"/>
                <a:sym typeface="Roboto Light"/>
              </a:rPr>
              <a:t>You all bring value to the table.  </a:t>
            </a:r>
            <a:br>
              <a:rPr lang="en" sz="2000">
                <a:latin typeface="Roboto Light"/>
                <a:ea typeface="Roboto Light"/>
                <a:cs typeface="Roboto Light"/>
                <a:sym typeface="Roboto Light"/>
              </a:rPr>
            </a:br>
            <a:r>
              <a:rPr lang="en" sz="2000">
                <a:latin typeface="Roboto Light"/>
                <a:ea typeface="Roboto Light"/>
                <a:cs typeface="Roboto Light"/>
                <a:sym typeface="Roboto Light"/>
              </a:rPr>
              <a:t>Don’t be afraid to speak up!</a:t>
            </a:r>
            <a:endParaRPr sz="2000">
              <a:latin typeface="Roboto Light"/>
              <a:ea typeface="Roboto Light"/>
              <a:cs typeface="Roboto Light"/>
              <a:sym typeface="Roboto Light"/>
            </a:endParaRPr>
          </a:p>
          <a:p>
            <a:pPr marL="0" lvl="0" indent="0" algn="l" rtl="0">
              <a:spcBef>
                <a:spcPts val="800"/>
              </a:spcBef>
              <a:spcAft>
                <a:spcPts val="800"/>
              </a:spcAft>
              <a:buNone/>
            </a:pPr>
            <a:endParaRPr sz="1800">
              <a:latin typeface="Roboto"/>
              <a:ea typeface="Roboto"/>
              <a:cs typeface="Roboto"/>
              <a:sym typeface="Roboto"/>
            </a:endParaRPr>
          </a:p>
        </p:txBody>
      </p:sp>
      <p:pic>
        <p:nvPicPr>
          <p:cNvPr id="5568" name="Google Shape;5568;p312"/>
          <p:cNvPicPr preferRelativeResize="0"/>
          <p:nvPr/>
        </p:nvPicPr>
        <p:blipFill>
          <a:blip r:embed="rId3">
            <a:alphaModFix/>
          </a:blip>
          <a:stretch>
            <a:fillRect/>
          </a:stretch>
        </p:blipFill>
        <p:spPr>
          <a:xfrm>
            <a:off x="5854325" y="4139200"/>
            <a:ext cx="899000" cy="1013950"/>
          </a:xfrm>
          <a:prstGeom prst="rect">
            <a:avLst/>
          </a:prstGeom>
          <a:noFill/>
          <a:ln>
            <a:noFill/>
          </a:ln>
        </p:spPr>
      </p:pic>
      <p:pic>
        <p:nvPicPr>
          <p:cNvPr id="5569" name="Google Shape;5569;p312"/>
          <p:cNvPicPr preferRelativeResize="0"/>
          <p:nvPr/>
        </p:nvPicPr>
        <p:blipFill>
          <a:blip r:embed="rId4">
            <a:alphaModFix/>
          </a:blip>
          <a:stretch>
            <a:fillRect/>
          </a:stretch>
        </p:blipFill>
        <p:spPr>
          <a:xfrm>
            <a:off x="4534350" y="3486250"/>
            <a:ext cx="1905000" cy="1843549"/>
          </a:xfrm>
          <a:prstGeom prst="rect">
            <a:avLst/>
          </a:prstGeom>
          <a:noFill/>
          <a:ln>
            <a:noFill/>
          </a:ln>
        </p:spPr>
      </p:pic>
      <p:pic>
        <p:nvPicPr>
          <p:cNvPr id="5570" name="Google Shape;5570;p312"/>
          <p:cNvPicPr preferRelativeResize="0"/>
          <p:nvPr/>
        </p:nvPicPr>
        <p:blipFill>
          <a:blip r:embed="rId5">
            <a:alphaModFix/>
          </a:blip>
          <a:stretch>
            <a:fillRect/>
          </a:stretch>
        </p:blipFill>
        <p:spPr>
          <a:xfrm>
            <a:off x="6601375" y="3013000"/>
            <a:ext cx="2119874" cy="2316800"/>
          </a:xfrm>
          <a:prstGeom prst="rect">
            <a:avLst/>
          </a:prstGeom>
          <a:noFill/>
          <a:ln>
            <a:noFill/>
          </a:ln>
        </p:spPr>
      </p:pic>
      <p:pic>
        <p:nvPicPr>
          <p:cNvPr id="5571" name="Google Shape;5571;p312"/>
          <p:cNvPicPr preferRelativeResize="0"/>
          <p:nvPr/>
        </p:nvPicPr>
        <p:blipFill rotWithShape="1">
          <a:blip r:embed="rId6">
            <a:alphaModFix/>
          </a:blip>
          <a:srcRect/>
          <a:stretch/>
        </p:blipFill>
        <p:spPr>
          <a:xfrm>
            <a:off x="1224350" y="3814450"/>
            <a:ext cx="1343175" cy="1338701"/>
          </a:xfrm>
          <a:prstGeom prst="rect">
            <a:avLst/>
          </a:prstGeom>
          <a:noFill/>
          <a:ln>
            <a:noFill/>
          </a:ln>
        </p:spPr>
      </p:pic>
      <p:pic>
        <p:nvPicPr>
          <p:cNvPr id="5572" name="Google Shape;5572;p312"/>
          <p:cNvPicPr preferRelativeResize="0"/>
          <p:nvPr/>
        </p:nvPicPr>
        <p:blipFill>
          <a:blip r:embed="rId7">
            <a:alphaModFix/>
          </a:blip>
          <a:stretch>
            <a:fillRect/>
          </a:stretch>
        </p:blipFill>
        <p:spPr>
          <a:xfrm>
            <a:off x="3784900" y="4076152"/>
            <a:ext cx="1130549" cy="1076999"/>
          </a:xfrm>
          <a:prstGeom prst="rect">
            <a:avLst/>
          </a:prstGeom>
          <a:noFill/>
          <a:ln>
            <a:noFill/>
          </a:ln>
        </p:spPr>
      </p:pic>
      <p:pic>
        <p:nvPicPr>
          <p:cNvPr id="5573" name="Google Shape;5573;p312"/>
          <p:cNvPicPr preferRelativeResize="0"/>
          <p:nvPr/>
        </p:nvPicPr>
        <p:blipFill>
          <a:blip r:embed="rId8">
            <a:alphaModFix/>
          </a:blip>
          <a:stretch>
            <a:fillRect/>
          </a:stretch>
        </p:blipFill>
        <p:spPr>
          <a:xfrm>
            <a:off x="2306575" y="3602725"/>
            <a:ext cx="1725750" cy="1670074"/>
          </a:xfrm>
          <a:prstGeom prst="rect">
            <a:avLst/>
          </a:prstGeom>
          <a:noFill/>
          <a:ln>
            <a:noFill/>
          </a:ln>
        </p:spPr>
      </p:pic>
      <p:pic>
        <p:nvPicPr>
          <p:cNvPr id="5574" name="Google Shape;5574;p312"/>
          <p:cNvPicPr preferRelativeResize="0"/>
          <p:nvPr/>
        </p:nvPicPr>
        <p:blipFill>
          <a:blip r:embed="rId9">
            <a:alphaModFix/>
          </a:blip>
          <a:stretch>
            <a:fillRect/>
          </a:stretch>
        </p:blipFill>
        <p:spPr>
          <a:xfrm>
            <a:off x="92975" y="3601050"/>
            <a:ext cx="1199732" cy="1613950"/>
          </a:xfrm>
          <a:prstGeom prst="rect">
            <a:avLst/>
          </a:prstGeom>
          <a:noFill/>
          <a:ln>
            <a:noFill/>
          </a:ln>
        </p:spPr>
      </p:pic>
      <p:pic>
        <p:nvPicPr>
          <p:cNvPr id="5575" name="Google Shape;5575;p312"/>
          <p:cNvPicPr preferRelativeResize="0"/>
          <p:nvPr/>
        </p:nvPicPr>
        <p:blipFill>
          <a:blip r:embed="rId10">
            <a:alphaModFix/>
          </a:blip>
          <a:stretch>
            <a:fillRect/>
          </a:stretch>
        </p:blipFill>
        <p:spPr>
          <a:xfrm>
            <a:off x="400775" y="2915238"/>
            <a:ext cx="584127" cy="584127"/>
          </a:xfrm>
          <a:prstGeom prst="rect">
            <a:avLst/>
          </a:prstGeom>
          <a:noFill/>
          <a:ln>
            <a:noFill/>
          </a:ln>
        </p:spPr>
      </p:pic>
      <p:pic>
        <p:nvPicPr>
          <p:cNvPr id="5576" name="Google Shape;5576;p312"/>
          <p:cNvPicPr preferRelativeResize="0"/>
          <p:nvPr/>
        </p:nvPicPr>
        <p:blipFill>
          <a:blip r:embed="rId10">
            <a:alphaModFix/>
          </a:blip>
          <a:stretch>
            <a:fillRect/>
          </a:stretch>
        </p:blipFill>
        <p:spPr>
          <a:xfrm>
            <a:off x="4098100" y="3441313"/>
            <a:ext cx="584127" cy="584127"/>
          </a:xfrm>
          <a:prstGeom prst="rect">
            <a:avLst/>
          </a:prstGeom>
          <a:noFill/>
          <a:ln>
            <a:noFill/>
          </a:ln>
        </p:spPr>
      </p:pic>
      <p:pic>
        <p:nvPicPr>
          <p:cNvPr id="5577" name="Google Shape;5577;p312"/>
          <p:cNvPicPr preferRelativeResize="0"/>
          <p:nvPr/>
        </p:nvPicPr>
        <p:blipFill>
          <a:blip r:embed="rId10">
            <a:alphaModFix/>
          </a:blip>
          <a:stretch>
            <a:fillRect/>
          </a:stretch>
        </p:blipFill>
        <p:spPr>
          <a:xfrm>
            <a:off x="7259155" y="2250904"/>
            <a:ext cx="804326" cy="80434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81"/>
        <p:cNvGrpSpPr/>
        <p:nvPr/>
      </p:nvGrpSpPr>
      <p:grpSpPr>
        <a:xfrm>
          <a:off x="0" y="0"/>
          <a:ext cx="0" cy="0"/>
          <a:chOff x="0" y="0"/>
          <a:chExt cx="0" cy="0"/>
        </a:xfrm>
      </p:grpSpPr>
      <p:pic>
        <p:nvPicPr>
          <p:cNvPr id="5582" name="Google Shape;5582;p313"/>
          <p:cNvPicPr preferRelativeResize="0"/>
          <p:nvPr/>
        </p:nvPicPr>
        <p:blipFill rotWithShape="1">
          <a:blip r:embed="rId3">
            <a:alphaModFix/>
          </a:blip>
          <a:srcRect/>
          <a:stretch/>
        </p:blipFill>
        <p:spPr>
          <a:xfrm>
            <a:off x="-72600" y="-123825"/>
            <a:ext cx="9299150" cy="5337725"/>
          </a:xfrm>
          <a:prstGeom prst="rect">
            <a:avLst/>
          </a:prstGeom>
          <a:noFill/>
          <a:ln>
            <a:noFill/>
          </a:ln>
        </p:spPr>
      </p:pic>
      <p:sp>
        <p:nvSpPr>
          <p:cNvPr id="5583" name="Google Shape;5583;p313"/>
          <p:cNvSpPr txBox="1">
            <a:spLocks noGrp="1"/>
          </p:cNvSpPr>
          <p:nvPr>
            <p:ph type="sldNum" idx="12"/>
          </p:nvPr>
        </p:nvSpPr>
        <p:spPr>
          <a:xfrm>
            <a:off x="8603100" y="49043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5584" name="Google Shape;5584;p313"/>
          <p:cNvSpPr txBox="1"/>
          <p:nvPr/>
        </p:nvSpPr>
        <p:spPr>
          <a:xfrm>
            <a:off x="300250" y="148300"/>
            <a:ext cx="7971900" cy="12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000000"/>
                </a:solidFill>
                <a:latin typeface="Roboto Light"/>
                <a:ea typeface="Roboto Light"/>
                <a:cs typeface="Roboto Light"/>
                <a:sym typeface="Roboto Light"/>
              </a:rPr>
              <a:t>There is no shortcut. </a:t>
            </a:r>
            <a:endParaRPr sz="3000">
              <a:solidFill>
                <a:srgbClr val="000000"/>
              </a:solidFill>
              <a:latin typeface="Roboto Light"/>
              <a:ea typeface="Roboto Light"/>
              <a:cs typeface="Roboto Light"/>
              <a:sym typeface="Roboto Light"/>
            </a:endParaRPr>
          </a:p>
          <a:p>
            <a:pPr marL="0" lvl="0" indent="0" algn="l" rtl="0">
              <a:spcBef>
                <a:spcPts val="0"/>
              </a:spcBef>
              <a:spcAft>
                <a:spcPts val="0"/>
              </a:spcAft>
              <a:buNone/>
            </a:pPr>
            <a:r>
              <a:rPr lang="en" sz="3000">
                <a:solidFill>
                  <a:srgbClr val="000000"/>
                </a:solidFill>
                <a:latin typeface="Roboto Light"/>
                <a:ea typeface="Roboto Light"/>
                <a:cs typeface="Roboto Light"/>
                <a:sym typeface="Roboto Light"/>
              </a:rPr>
              <a:t>You’ve got to </a:t>
            </a:r>
            <a:r>
              <a:rPr lang="en" sz="3000" b="1">
                <a:solidFill>
                  <a:srgbClr val="FFFFFF"/>
                </a:solidFill>
                <a:latin typeface="Roboto"/>
                <a:ea typeface="Roboto"/>
                <a:cs typeface="Roboto"/>
                <a:sym typeface="Roboto"/>
              </a:rPr>
              <a:t>put in the hours!</a:t>
            </a:r>
            <a:endParaRPr sz="3000" b="1">
              <a:solidFill>
                <a:srgbClr val="FFFFFF"/>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88"/>
        <p:cNvGrpSpPr/>
        <p:nvPr/>
      </p:nvGrpSpPr>
      <p:grpSpPr>
        <a:xfrm>
          <a:off x="0" y="0"/>
          <a:ext cx="0" cy="0"/>
          <a:chOff x="0" y="0"/>
          <a:chExt cx="0" cy="0"/>
        </a:xfrm>
      </p:grpSpPr>
      <p:pic>
        <p:nvPicPr>
          <p:cNvPr id="5589" name="Google Shape;5589;p314"/>
          <p:cNvPicPr preferRelativeResize="0"/>
          <p:nvPr/>
        </p:nvPicPr>
        <p:blipFill rotWithShape="1">
          <a:blip r:embed="rId3">
            <a:alphaModFix/>
          </a:blip>
          <a:srcRect t="5341" b="5341"/>
          <a:stretch/>
        </p:blipFill>
        <p:spPr>
          <a:xfrm>
            <a:off x="0" y="0"/>
            <a:ext cx="9144000" cy="5143501"/>
          </a:xfrm>
          <a:prstGeom prst="rect">
            <a:avLst/>
          </a:prstGeom>
          <a:noFill/>
          <a:ln>
            <a:noFill/>
          </a:ln>
        </p:spPr>
      </p:pic>
      <p:sp>
        <p:nvSpPr>
          <p:cNvPr id="5590" name="Google Shape;5590;p314"/>
          <p:cNvSpPr txBox="1">
            <a:spLocks noGrp="1"/>
          </p:cNvSpPr>
          <p:nvPr>
            <p:ph type="title"/>
          </p:nvPr>
        </p:nvSpPr>
        <p:spPr>
          <a:xfrm>
            <a:off x="3783625" y="3396375"/>
            <a:ext cx="4569900" cy="125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200">
                <a:solidFill>
                  <a:srgbClr val="FFFFFF"/>
                </a:solidFill>
              </a:rPr>
              <a:t>Celebrate</a:t>
            </a:r>
            <a:r>
              <a:rPr lang="en" sz="4200">
                <a:solidFill>
                  <a:srgbClr val="FFFFFF"/>
                </a:solidFill>
                <a:latin typeface="Roboto Light"/>
                <a:ea typeface="Roboto Light"/>
                <a:cs typeface="Roboto Light"/>
                <a:sym typeface="Roboto Light"/>
              </a:rPr>
              <a:t> </a:t>
            </a:r>
            <a:endParaRPr sz="4200">
              <a:solidFill>
                <a:srgbClr val="FFFFFF"/>
              </a:solidFill>
              <a:latin typeface="Roboto Light"/>
              <a:ea typeface="Roboto Light"/>
              <a:cs typeface="Roboto Light"/>
              <a:sym typeface="Roboto Light"/>
            </a:endParaRPr>
          </a:p>
          <a:p>
            <a:pPr marL="0" lvl="0" indent="0" algn="l" rtl="0">
              <a:spcBef>
                <a:spcPts val="0"/>
              </a:spcBef>
              <a:spcAft>
                <a:spcPts val="0"/>
              </a:spcAft>
              <a:buNone/>
            </a:pPr>
            <a:r>
              <a:rPr lang="en" sz="4200">
                <a:solidFill>
                  <a:srgbClr val="FFFFFF"/>
                </a:solidFill>
                <a:latin typeface="Roboto Light"/>
                <a:ea typeface="Roboto Light"/>
                <a:cs typeface="Roboto Light"/>
                <a:sym typeface="Roboto Light"/>
              </a:rPr>
              <a:t>your successes!</a:t>
            </a:r>
            <a:endParaRPr sz="4200">
              <a:solidFill>
                <a:srgbClr val="FFFFFF"/>
              </a:solidFill>
              <a:latin typeface="Roboto Light"/>
              <a:ea typeface="Roboto Light"/>
              <a:cs typeface="Roboto Light"/>
              <a:sym typeface="Roboto Light"/>
            </a:endParaRPr>
          </a:p>
        </p:txBody>
      </p:sp>
      <p:sp>
        <p:nvSpPr>
          <p:cNvPr id="5591" name="Google Shape;5591;p3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95"/>
        <p:cNvGrpSpPr/>
        <p:nvPr/>
      </p:nvGrpSpPr>
      <p:grpSpPr>
        <a:xfrm>
          <a:off x="0" y="0"/>
          <a:ext cx="0" cy="0"/>
          <a:chOff x="0" y="0"/>
          <a:chExt cx="0" cy="0"/>
        </a:xfrm>
      </p:grpSpPr>
      <p:pic>
        <p:nvPicPr>
          <p:cNvPr id="5596" name="Google Shape;5596;p315"/>
          <p:cNvPicPr preferRelativeResize="0"/>
          <p:nvPr/>
        </p:nvPicPr>
        <p:blipFill rotWithShape="1">
          <a:blip r:embed="rId3">
            <a:alphaModFix/>
          </a:blip>
          <a:srcRect t="12359" b="12644"/>
          <a:stretch/>
        </p:blipFill>
        <p:spPr>
          <a:xfrm>
            <a:off x="0" y="0"/>
            <a:ext cx="9144000" cy="5143500"/>
          </a:xfrm>
          <a:prstGeom prst="rect">
            <a:avLst/>
          </a:prstGeom>
          <a:noFill/>
          <a:ln>
            <a:noFill/>
          </a:ln>
        </p:spPr>
      </p:pic>
      <p:sp>
        <p:nvSpPr>
          <p:cNvPr id="5597" name="Google Shape;5597;p3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pic>
        <p:nvPicPr>
          <p:cNvPr id="5598" name="Google Shape;5598;p315" descr="Clean 15 min timer counting downwards, 5 sec pre-count with beeps and then an alarm after 15 min plus 60 sec overtime. If you rather have this timer counting upwards use this instead: https://www.youtube.com/watch?v=FZhRY3QL9wc&#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4"/>
          </p:cNvPr>
          <p:cNvPicPr preferRelativeResize="0"/>
          <p:nvPr/>
        </p:nvPicPr>
        <p:blipFill>
          <a:blip r:embed="rId5">
            <a:alphaModFix/>
          </a:blip>
          <a:stretch>
            <a:fillRect/>
          </a:stretch>
        </p:blipFill>
        <p:spPr>
          <a:xfrm>
            <a:off x="202750" y="3393650"/>
            <a:ext cx="2084750" cy="1563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07"/>
        <p:cNvGrpSpPr/>
        <p:nvPr/>
      </p:nvGrpSpPr>
      <p:grpSpPr>
        <a:xfrm>
          <a:off x="0" y="0"/>
          <a:ext cx="0" cy="0"/>
          <a:chOff x="0" y="0"/>
          <a:chExt cx="0" cy="0"/>
        </a:xfrm>
      </p:grpSpPr>
      <p:sp>
        <p:nvSpPr>
          <p:cNvPr id="5308" name="Google Shape;5308;p2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Class Objectives</a:t>
            </a:r>
            <a:endParaRPr/>
          </a:p>
        </p:txBody>
      </p:sp>
      <p:sp>
        <p:nvSpPr>
          <p:cNvPr id="5309" name="Google Shape;5309;p28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By the end of today’s class, you will:</a:t>
            </a:r>
            <a:endParaRPr/>
          </a:p>
        </p:txBody>
      </p:sp>
      <p:sp>
        <p:nvSpPr>
          <p:cNvPr id="5310" name="Google Shape;5310;p2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
        <p:nvSpPr>
          <p:cNvPr id="5311" name="Google Shape;5311;p289"/>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Get to know the instructional team as well as each other.</a:t>
            </a:r>
            <a:endParaRPr/>
          </a:p>
        </p:txBody>
      </p:sp>
      <p:sp>
        <p:nvSpPr>
          <p:cNvPr id="5312" name="Google Shape;5312;p289"/>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Become familiar with the course format and requirements for certification.</a:t>
            </a:r>
            <a:endParaRPr/>
          </a:p>
        </p:txBody>
      </p:sp>
      <p:sp>
        <p:nvSpPr>
          <p:cNvPr id="5313" name="Google Shape;5313;p289"/>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Review the course topics and agenda.</a:t>
            </a:r>
            <a:endParaRPr/>
          </a:p>
        </p:txBody>
      </p:sp>
      <p:sp>
        <p:nvSpPr>
          <p:cNvPr id="5314" name="Google Shape;5314;p289"/>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Be able to explain what FinTech is.</a:t>
            </a:r>
            <a:endParaRPr/>
          </a:p>
        </p:txBody>
      </p:sp>
      <p:sp>
        <p:nvSpPr>
          <p:cNvPr id="5315" name="Google Shape;5315;p289"/>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Review the completion and submission guidelines for the Unit 1 homework assignment.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02"/>
        <p:cNvGrpSpPr/>
        <p:nvPr/>
      </p:nvGrpSpPr>
      <p:grpSpPr>
        <a:xfrm>
          <a:off x="0" y="0"/>
          <a:ext cx="0" cy="0"/>
          <a:chOff x="0" y="0"/>
          <a:chExt cx="0" cy="0"/>
        </a:xfrm>
      </p:grpSpPr>
      <p:sp>
        <p:nvSpPr>
          <p:cNvPr id="5603" name="Google Shape;5603;p316"/>
          <p:cNvSpPr txBox="1">
            <a:spLocks noGrp="1"/>
          </p:cNvSpPr>
          <p:nvPr>
            <p:ph type="title"/>
          </p:nvPr>
        </p:nvSpPr>
        <p:spPr>
          <a:xfrm>
            <a:off x="237100" y="1543050"/>
            <a:ext cx="8595300" cy="17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was the </a:t>
            </a:r>
            <a:endParaRPr/>
          </a:p>
          <a:p>
            <a:pPr marL="0" lvl="0" indent="0" algn="ctr" rtl="0">
              <a:spcBef>
                <a:spcPts val="0"/>
              </a:spcBef>
              <a:spcAft>
                <a:spcPts val="0"/>
              </a:spcAft>
              <a:buNone/>
            </a:pPr>
            <a:r>
              <a:rPr lang="en"/>
              <a:t>finance world like</a:t>
            </a:r>
            <a:endParaRPr/>
          </a:p>
          <a:p>
            <a:pPr marL="0" lvl="0" indent="0" algn="ctr" rtl="0">
              <a:spcBef>
                <a:spcPts val="0"/>
              </a:spcBef>
              <a:spcAft>
                <a:spcPts val="0"/>
              </a:spcAft>
              <a:buNone/>
            </a:pPr>
            <a:r>
              <a:rPr lang="en"/>
              <a:t>in 1999?</a:t>
            </a:r>
            <a:endParaRPr/>
          </a:p>
        </p:txBody>
      </p:sp>
      <p:sp>
        <p:nvSpPr>
          <p:cNvPr id="5604" name="Google Shape;5604;p3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08"/>
        <p:cNvGrpSpPr/>
        <p:nvPr/>
      </p:nvGrpSpPr>
      <p:grpSpPr>
        <a:xfrm>
          <a:off x="0" y="0"/>
          <a:ext cx="0" cy="0"/>
          <a:chOff x="0" y="0"/>
          <a:chExt cx="0" cy="0"/>
        </a:xfrm>
      </p:grpSpPr>
      <p:sp>
        <p:nvSpPr>
          <p:cNvPr id="5609" name="Google Shape;5609;p317"/>
          <p:cNvSpPr txBox="1">
            <a:spLocks noGrp="1"/>
          </p:cNvSpPr>
          <p:nvPr>
            <p:ph type="title" idx="2"/>
          </p:nvPr>
        </p:nvSpPr>
        <p:spPr>
          <a:xfrm>
            <a:off x="-12300" y="921250"/>
            <a:ext cx="8738400" cy="28857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600">
                <a:latin typeface="Roboto Medium"/>
                <a:ea typeface="Roboto Medium"/>
                <a:cs typeface="Roboto Medium"/>
                <a:sym typeface="Roboto Medium"/>
              </a:rPr>
              <a:t>Activity:</a:t>
            </a:r>
            <a:r>
              <a:rPr lang="en" sz="3600">
                <a:latin typeface="Roboto Light"/>
                <a:ea typeface="Roboto Light"/>
                <a:cs typeface="Roboto Light"/>
                <a:sym typeface="Roboto Light"/>
              </a:rPr>
              <a:t> Rip Van Winkle </a:t>
            </a:r>
            <a:endParaRPr sz="3600">
              <a:latin typeface="Roboto Light"/>
              <a:ea typeface="Roboto Light"/>
              <a:cs typeface="Roboto Light"/>
              <a:sym typeface="Roboto Light"/>
            </a:endParaRPr>
          </a:p>
          <a:p>
            <a:pPr marL="0" lvl="0" indent="0" algn="l" rtl="0">
              <a:spcBef>
                <a:spcPts val="600"/>
              </a:spcBef>
              <a:spcAft>
                <a:spcPts val="0"/>
              </a:spcAft>
              <a:buNone/>
            </a:pPr>
            <a:r>
              <a:rPr lang="en" sz="1800">
                <a:latin typeface="Roboto Light"/>
                <a:ea typeface="Roboto Light"/>
                <a:cs typeface="Roboto Light"/>
                <a:sym typeface="Roboto Light"/>
              </a:rPr>
              <a:t>Rip Van Winkle is the story of a man who fell asleep right before the events of the American Revolution. He woke up 20 years later to find the world completely changed.</a:t>
            </a:r>
            <a:endParaRPr sz="1800">
              <a:latin typeface="Roboto Light"/>
              <a:ea typeface="Roboto Light"/>
              <a:cs typeface="Roboto Light"/>
              <a:sym typeface="Roboto Light"/>
            </a:endParaRPr>
          </a:p>
          <a:p>
            <a:pPr marL="0" lvl="0" indent="0" algn="l" rtl="0">
              <a:spcBef>
                <a:spcPts val="800"/>
              </a:spcBef>
              <a:spcAft>
                <a:spcPts val="0"/>
              </a:spcAft>
              <a:buNone/>
            </a:pPr>
            <a:r>
              <a:rPr lang="en" sz="1800">
                <a:latin typeface="Roboto Light"/>
                <a:ea typeface="Roboto Light"/>
                <a:cs typeface="Roboto Light"/>
                <a:sym typeface="Roboto Light"/>
              </a:rPr>
              <a:t>In this thought experiment, you will imagine what it would be like if Rip Van Winkle was a financial analyst who fell asleep in 1999 and woke up 20 years later.</a:t>
            </a:r>
            <a:endParaRPr sz="1800">
              <a:latin typeface="Roboto Light"/>
              <a:ea typeface="Roboto Light"/>
              <a:cs typeface="Roboto Light"/>
              <a:sym typeface="Roboto Light"/>
            </a:endParaRPr>
          </a:p>
        </p:txBody>
      </p:sp>
      <p:sp>
        <p:nvSpPr>
          <p:cNvPr id="5610" name="Google Shape;5610;p3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5611" name="Google Shape;5611;p31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pic>
        <p:nvPicPr>
          <p:cNvPr id="5612" name="Google Shape;5612;p317"/>
          <p:cNvPicPr preferRelativeResize="0"/>
          <p:nvPr/>
        </p:nvPicPr>
        <p:blipFill>
          <a:blip r:embed="rId3">
            <a:alphaModFix/>
          </a:blip>
          <a:stretch>
            <a:fillRect/>
          </a:stretch>
        </p:blipFill>
        <p:spPr>
          <a:xfrm>
            <a:off x="763875" y="1003850"/>
            <a:ext cx="1490249" cy="249819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16"/>
        <p:cNvGrpSpPr/>
        <p:nvPr/>
      </p:nvGrpSpPr>
      <p:grpSpPr>
        <a:xfrm>
          <a:off x="0" y="0"/>
          <a:ext cx="0" cy="0"/>
          <a:chOff x="0" y="0"/>
          <a:chExt cx="0" cy="0"/>
        </a:xfrm>
      </p:grpSpPr>
      <p:sp>
        <p:nvSpPr>
          <p:cNvPr id="5617" name="Google Shape;5617;p318"/>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a:t>
            </a:r>
            <a:r>
              <a:rPr lang="en"/>
              <a:t> 10 Minutes</a:t>
            </a:r>
            <a:endParaRPr/>
          </a:p>
        </p:txBody>
      </p:sp>
      <p:sp>
        <p:nvSpPr>
          <p:cNvPr id="5618" name="Google Shape;5618;p3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5619" name="Google Shape;5619;p318"/>
          <p:cNvSpPr txBox="1">
            <a:spLocks noGrp="1"/>
          </p:cNvSpPr>
          <p:nvPr>
            <p:ph type="subTitle" idx="1"/>
          </p:nvPr>
        </p:nvSpPr>
        <p:spPr>
          <a:xfrm>
            <a:off x="-12300" y="675975"/>
            <a:ext cx="7267500" cy="1712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a:t>Apply the Rip Van Winkle story to FinTech by imagining if a financial analyst fell asleep in the year 1999 and woke up today. What would he or she find most surprising about the current finance world?</a:t>
            </a:r>
            <a:endParaRPr sz="1600"/>
          </a:p>
        </p:txBody>
      </p:sp>
      <p:sp>
        <p:nvSpPr>
          <p:cNvPr id="5620" name="Google Shape;5620;p3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Instructions: </a:t>
            </a:r>
            <a:r>
              <a:rPr lang="en">
                <a:latin typeface="Roboto Light"/>
                <a:ea typeface="Roboto Light"/>
                <a:cs typeface="Roboto Light"/>
                <a:sym typeface="Roboto Light"/>
              </a:rPr>
              <a:t>Rip Van Winkle </a:t>
            </a:r>
            <a:endParaRPr>
              <a:latin typeface="Roboto Light"/>
              <a:ea typeface="Roboto Light"/>
              <a:cs typeface="Roboto Light"/>
              <a:sym typeface="Roboto Light"/>
            </a:endParaRPr>
          </a:p>
        </p:txBody>
      </p:sp>
      <p:sp>
        <p:nvSpPr>
          <p:cNvPr id="5621" name="Google Shape;5621;p318"/>
          <p:cNvSpPr/>
          <p:nvPr/>
        </p:nvSpPr>
        <p:spPr>
          <a:xfrm>
            <a:off x="1352550" y="1836025"/>
            <a:ext cx="6029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318"/>
          <p:cNvSpPr txBox="1">
            <a:spLocks noGrp="1"/>
          </p:cNvSpPr>
          <p:nvPr>
            <p:ph type="subTitle" idx="1"/>
          </p:nvPr>
        </p:nvSpPr>
        <p:spPr>
          <a:xfrm>
            <a:off x="12225" y="1855200"/>
            <a:ext cx="81183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Define areas of finance that have been deeply affected by technology.</a:t>
            </a:r>
            <a:endParaRPr>
              <a:latin typeface="Roboto"/>
              <a:ea typeface="Roboto"/>
              <a:cs typeface="Roboto"/>
              <a:sym typeface="Roboto"/>
            </a:endParaRPr>
          </a:p>
        </p:txBody>
      </p:sp>
      <p:sp>
        <p:nvSpPr>
          <p:cNvPr id="5623" name="Google Shape;5623;p318"/>
          <p:cNvSpPr/>
          <p:nvPr/>
        </p:nvSpPr>
        <p:spPr>
          <a:xfrm>
            <a:off x="1352550" y="2688325"/>
            <a:ext cx="6029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318"/>
          <p:cNvSpPr txBox="1">
            <a:spLocks noGrp="1"/>
          </p:cNvSpPr>
          <p:nvPr>
            <p:ph type="subTitle" idx="2"/>
          </p:nvPr>
        </p:nvSpPr>
        <p:spPr>
          <a:xfrm>
            <a:off x="-12225" y="2690750"/>
            <a:ext cx="6987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Name specific companies, products, or innovations that would be surprising to a financial analyst from 1999.</a:t>
            </a:r>
            <a:endParaRPr>
              <a:latin typeface="Roboto"/>
              <a:ea typeface="Roboto"/>
              <a:cs typeface="Roboto"/>
              <a:sym typeface="Roboto"/>
            </a:endParaRPr>
          </a:p>
        </p:txBody>
      </p:sp>
      <p:pic>
        <p:nvPicPr>
          <p:cNvPr id="5625" name="Google Shape;5625;p318"/>
          <p:cNvPicPr preferRelativeResize="0"/>
          <p:nvPr/>
        </p:nvPicPr>
        <p:blipFill rotWithShape="1">
          <a:blip r:embed="rId3">
            <a:alphaModFix/>
          </a:blip>
          <a:srcRect t="1774" b="1765"/>
          <a:stretch/>
        </p:blipFill>
        <p:spPr>
          <a:xfrm>
            <a:off x="429768" y="1860011"/>
            <a:ext cx="785567" cy="606900"/>
          </a:xfrm>
          <a:prstGeom prst="rect">
            <a:avLst/>
          </a:prstGeom>
          <a:noFill/>
          <a:ln>
            <a:noFill/>
          </a:ln>
        </p:spPr>
      </p:pic>
      <p:pic>
        <p:nvPicPr>
          <p:cNvPr id="5626" name="Google Shape;5626;p318"/>
          <p:cNvPicPr preferRelativeResize="0"/>
          <p:nvPr/>
        </p:nvPicPr>
        <p:blipFill rotWithShape="1">
          <a:blip r:embed="rId3">
            <a:alphaModFix/>
          </a:blip>
          <a:srcRect t="1774" b="1765"/>
          <a:stretch/>
        </p:blipFill>
        <p:spPr>
          <a:xfrm>
            <a:off x="429768" y="2684298"/>
            <a:ext cx="785566" cy="606900"/>
          </a:xfrm>
          <a:prstGeom prst="rect">
            <a:avLst/>
          </a:prstGeom>
          <a:noFill/>
          <a:ln>
            <a:noFill/>
          </a:ln>
        </p:spPr>
      </p:pic>
      <p:pic>
        <p:nvPicPr>
          <p:cNvPr id="5627" name="Google Shape;5627;p318"/>
          <p:cNvPicPr preferRelativeResize="0"/>
          <p:nvPr/>
        </p:nvPicPr>
        <p:blipFill>
          <a:blip r:embed="rId4">
            <a:alphaModFix/>
          </a:blip>
          <a:stretch>
            <a:fillRect/>
          </a:stretch>
        </p:blipFill>
        <p:spPr>
          <a:xfrm>
            <a:off x="7164975" y="189775"/>
            <a:ext cx="1833926" cy="18339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31"/>
        <p:cNvGrpSpPr/>
        <p:nvPr/>
      </p:nvGrpSpPr>
      <p:grpSpPr>
        <a:xfrm>
          <a:off x="0" y="0"/>
          <a:ext cx="0" cy="0"/>
          <a:chOff x="0" y="0"/>
          <a:chExt cx="0" cy="0"/>
        </a:xfrm>
      </p:grpSpPr>
      <p:sp>
        <p:nvSpPr>
          <p:cNvPr id="5632" name="Google Shape;5632;p3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5633" name="Google Shape;5633;p31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37"/>
        <p:cNvGrpSpPr/>
        <p:nvPr/>
      </p:nvGrpSpPr>
      <p:grpSpPr>
        <a:xfrm>
          <a:off x="0" y="0"/>
          <a:ext cx="0" cy="0"/>
          <a:chOff x="0" y="0"/>
          <a:chExt cx="0" cy="0"/>
        </a:xfrm>
      </p:grpSpPr>
      <p:sp>
        <p:nvSpPr>
          <p:cNvPr id="5638" name="Google Shape;5638;p3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5639" name="Google Shape;5639;p32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Rise of FinTech</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1F1"/>
        </a:solidFill>
        <a:effectLst/>
      </p:bgPr>
    </p:bg>
    <p:spTree>
      <p:nvGrpSpPr>
        <p:cNvPr id="1" name="Shape 5643"/>
        <p:cNvGrpSpPr/>
        <p:nvPr/>
      </p:nvGrpSpPr>
      <p:grpSpPr>
        <a:xfrm>
          <a:off x="0" y="0"/>
          <a:ext cx="0" cy="0"/>
          <a:chOff x="0" y="0"/>
          <a:chExt cx="0" cy="0"/>
        </a:xfrm>
      </p:grpSpPr>
      <p:sp>
        <p:nvSpPr>
          <p:cNvPr id="5644" name="Google Shape;5644;p3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Global FinTech Investment Growth</a:t>
            </a:r>
            <a:endParaRPr b="0"/>
          </a:p>
        </p:txBody>
      </p:sp>
      <p:sp>
        <p:nvSpPr>
          <p:cNvPr id="5645" name="Google Shape;5645;p3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5646" name="Google Shape;5646;p32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FinTech investment has shown dramatic growth in recent years.</a:t>
            </a:r>
            <a:endParaRPr/>
          </a:p>
        </p:txBody>
      </p:sp>
      <p:pic>
        <p:nvPicPr>
          <p:cNvPr id="5647" name="Google Shape;5647;p321"/>
          <p:cNvPicPr preferRelativeResize="0"/>
          <p:nvPr/>
        </p:nvPicPr>
        <p:blipFill rotWithShape="1">
          <a:blip r:embed="rId3">
            <a:alphaModFix/>
          </a:blip>
          <a:srcRect l="1263" t="15182"/>
          <a:stretch/>
        </p:blipFill>
        <p:spPr>
          <a:xfrm>
            <a:off x="1859575" y="1134150"/>
            <a:ext cx="5494975" cy="3674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51"/>
        <p:cNvGrpSpPr/>
        <p:nvPr/>
      </p:nvGrpSpPr>
      <p:grpSpPr>
        <a:xfrm>
          <a:off x="0" y="0"/>
          <a:ext cx="0" cy="0"/>
          <a:chOff x="0" y="0"/>
          <a:chExt cx="0" cy="0"/>
        </a:xfrm>
      </p:grpSpPr>
      <p:sp>
        <p:nvSpPr>
          <p:cNvPr id="5652" name="Google Shape;5652;p322"/>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is FinTech such a </a:t>
            </a:r>
            <a:r>
              <a:rPr lang="en">
                <a:solidFill>
                  <a:srgbClr val="FF0000"/>
                </a:solidFill>
              </a:rPr>
              <a:t>hot</a:t>
            </a:r>
            <a:r>
              <a:rPr lang="en"/>
              <a:t> field of study these days?</a:t>
            </a:r>
            <a:endParaRPr/>
          </a:p>
        </p:txBody>
      </p:sp>
      <p:sp>
        <p:nvSpPr>
          <p:cNvPr id="5653" name="Google Shape;5653;p3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5654" name="Google Shape;5654;p32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58"/>
        <p:cNvGrpSpPr/>
        <p:nvPr/>
      </p:nvGrpSpPr>
      <p:grpSpPr>
        <a:xfrm>
          <a:off x="0" y="0"/>
          <a:ext cx="0" cy="0"/>
          <a:chOff x="0" y="0"/>
          <a:chExt cx="0" cy="0"/>
        </a:xfrm>
      </p:grpSpPr>
      <p:sp>
        <p:nvSpPr>
          <p:cNvPr id="5659" name="Google Shape;5659;p3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Driving Forces of FinTech</a:t>
            </a:r>
            <a:endParaRPr/>
          </a:p>
        </p:txBody>
      </p:sp>
      <p:sp>
        <p:nvSpPr>
          <p:cNvPr id="5660" name="Google Shape;5660;p323"/>
          <p:cNvSpPr txBox="1">
            <a:spLocks noGrp="1"/>
          </p:cNvSpPr>
          <p:nvPr>
            <p:ph type="subTitle" idx="1"/>
          </p:nvPr>
        </p:nvSpPr>
        <p:spPr>
          <a:xfrm>
            <a:off x="0" y="675975"/>
            <a:ext cx="8048400" cy="786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FinTech is driven by the same trends that dominate software and consumer technology.  </a:t>
            </a:r>
            <a:endParaRPr>
              <a:solidFill>
                <a:schemeClr val="dk1"/>
              </a:solidFill>
            </a:endParaRPr>
          </a:p>
        </p:txBody>
      </p:sp>
      <p:sp>
        <p:nvSpPr>
          <p:cNvPr id="5661" name="Google Shape;5661;p3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37</a:t>
            </a:fld>
            <a:endParaRPr/>
          </a:p>
        </p:txBody>
      </p:sp>
      <p:sp>
        <p:nvSpPr>
          <p:cNvPr id="5662" name="Google Shape;5662;p323"/>
          <p:cNvSpPr txBox="1">
            <a:spLocks noGrp="1"/>
          </p:cNvSpPr>
          <p:nvPr>
            <p:ph type="subTitle" idx="3"/>
          </p:nvPr>
        </p:nvSpPr>
        <p:spPr>
          <a:xfrm>
            <a:off x="724275" y="1861626"/>
            <a:ext cx="2371500" cy="5064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b="1"/>
              <a:t>Artificial Intelligence</a:t>
            </a:r>
            <a:endParaRPr/>
          </a:p>
        </p:txBody>
      </p:sp>
      <p:sp>
        <p:nvSpPr>
          <p:cNvPr id="5663" name="Google Shape;5663;p323"/>
          <p:cNvSpPr txBox="1">
            <a:spLocks noGrp="1"/>
          </p:cNvSpPr>
          <p:nvPr>
            <p:ph type="subTitle" idx="4"/>
          </p:nvPr>
        </p:nvSpPr>
        <p:spPr>
          <a:xfrm>
            <a:off x="3572250" y="1861628"/>
            <a:ext cx="2371500" cy="6084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b="1"/>
              <a:t>Blockchain</a:t>
            </a:r>
            <a:endParaRPr/>
          </a:p>
        </p:txBody>
      </p:sp>
      <p:sp>
        <p:nvSpPr>
          <p:cNvPr id="5664" name="Google Shape;5664;p323"/>
          <p:cNvSpPr txBox="1">
            <a:spLocks noGrp="1"/>
          </p:cNvSpPr>
          <p:nvPr>
            <p:ph type="subTitle" idx="5"/>
          </p:nvPr>
        </p:nvSpPr>
        <p:spPr>
          <a:xfrm>
            <a:off x="6401175" y="1861799"/>
            <a:ext cx="2371500" cy="6084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b="1"/>
              <a:t>Mobile Technology</a:t>
            </a:r>
            <a:endParaRPr/>
          </a:p>
        </p:txBody>
      </p:sp>
      <p:sp>
        <p:nvSpPr>
          <p:cNvPr id="5665" name="Google Shape;5665;p323"/>
          <p:cNvSpPr txBox="1">
            <a:spLocks noGrp="1"/>
          </p:cNvSpPr>
          <p:nvPr>
            <p:ph type="subTitle" idx="6"/>
          </p:nvPr>
        </p:nvSpPr>
        <p:spPr>
          <a:xfrm>
            <a:off x="724275" y="2421375"/>
            <a:ext cx="2371500" cy="6546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b="1">
                <a:solidFill>
                  <a:schemeClr val="dk1"/>
                </a:solidFill>
              </a:rPr>
              <a:t>Machine Learning</a:t>
            </a:r>
            <a:endParaRPr/>
          </a:p>
        </p:txBody>
      </p:sp>
      <p:sp>
        <p:nvSpPr>
          <p:cNvPr id="5666" name="Google Shape;5666;p323"/>
          <p:cNvSpPr txBox="1">
            <a:spLocks noGrp="1"/>
          </p:cNvSpPr>
          <p:nvPr>
            <p:ph type="subTitle" idx="7"/>
          </p:nvPr>
        </p:nvSpPr>
        <p:spPr>
          <a:xfrm>
            <a:off x="3572250" y="2421375"/>
            <a:ext cx="2371500" cy="5655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b="1">
                <a:solidFill>
                  <a:schemeClr val="dk1"/>
                </a:solidFill>
              </a:rPr>
              <a:t>Cryptocurrency</a:t>
            </a:r>
            <a:endParaRPr/>
          </a:p>
        </p:txBody>
      </p:sp>
      <p:sp>
        <p:nvSpPr>
          <p:cNvPr id="5667" name="Google Shape;5667;p323"/>
          <p:cNvSpPr txBox="1">
            <a:spLocks noGrp="1"/>
          </p:cNvSpPr>
          <p:nvPr>
            <p:ph type="subTitle" idx="8"/>
          </p:nvPr>
        </p:nvSpPr>
        <p:spPr>
          <a:xfrm>
            <a:off x="6401175" y="2421600"/>
            <a:ext cx="2371500" cy="7863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b="1">
                <a:solidFill>
                  <a:schemeClr val="dk1"/>
                </a:solidFill>
              </a:rPr>
              <a:t>Cloud / Dev Ops</a:t>
            </a:r>
            <a:endParaRPr/>
          </a:p>
        </p:txBody>
      </p:sp>
      <p:sp>
        <p:nvSpPr>
          <p:cNvPr id="5668" name="Google Shape;5668;p323"/>
          <p:cNvSpPr txBox="1">
            <a:spLocks noGrp="1"/>
          </p:cNvSpPr>
          <p:nvPr>
            <p:ph type="subTitle" idx="9"/>
          </p:nvPr>
        </p:nvSpPr>
        <p:spPr>
          <a:xfrm>
            <a:off x="724275" y="3023200"/>
            <a:ext cx="2371500" cy="5451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b="1">
                <a:solidFill>
                  <a:schemeClr val="dk1"/>
                </a:solidFill>
              </a:rPr>
              <a:t>Big Data</a:t>
            </a:r>
            <a:endParaRPr/>
          </a:p>
        </p:txBody>
      </p:sp>
      <p:sp>
        <p:nvSpPr>
          <p:cNvPr id="5669" name="Google Shape;5669;p323"/>
          <p:cNvSpPr txBox="1">
            <a:spLocks noGrp="1"/>
          </p:cNvSpPr>
          <p:nvPr>
            <p:ph type="subTitle" idx="13"/>
          </p:nvPr>
        </p:nvSpPr>
        <p:spPr>
          <a:xfrm>
            <a:off x="3572250" y="3023203"/>
            <a:ext cx="2371500" cy="6543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b="1">
                <a:solidFill>
                  <a:schemeClr val="dk1"/>
                </a:solidFill>
              </a:rPr>
              <a:t>IoT</a:t>
            </a:r>
            <a:endParaRPr/>
          </a:p>
        </p:txBody>
      </p:sp>
      <p:sp>
        <p:nvSpPr>
          <p:cNvPr id="5670" name="Google Shape;5670;p323"/>
          <p:cNvSpPr txBox="1">
            <a:spLocks noGrp="1"/>
          </p:cNvSpPr>
          <p:nvPr>
            <p:ph type="subTitle" idx="14"/>
          </p:nvPr>
        </p:nvSpPr>
        <p:spPr>
          <a:xfrm>
            <a:off x="6401175" y="3023387"/>
            <a:ext cx="2371500" cy="6543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b="1">
                <a:solidFill>
                  <a:schemeClr val="dk1"/>
                </a:solidFill>
              </a:rPr>
              <a:t>IT Security</a:t>
            </a:r>
            <a:endParaRPr/>
          </a:p>
        </p:txBody>
      </p:sp>
      <p:sp>
        <p:nvSpPr>
          <p:cNvPr id="5671" name="Google Shape;5671;p323"/>
          <p:cNvSpPr txBox="1">
            <a:spLocks noGrp="1"/>
          </p:cNvSpPr>
          <p:nvPr>
            <p:ph type="title"/>
          </p:nvPr>
        </p:nvSpPr>
        <p:spPr>
          <a:xfrm>
            <a:off x="-12300" y="1447800"/>
            <a:ext cx="9168600" cy="533700"/>
          </a:xfrm>
          <a:prstGeom prst="rect">
            <a:avLst/>
          </a:prstGeom>
        </p:spPr>
        <p:txBody>
          <a:bodyPr spcFirstLastPara="1" wrap="square" lIns="0" tIns="91425" rIns="91425" bIns="91425" anchor="t" anchorCtr="0">
            <a:noAutofit/>
          </a:bodyPr>
          <a:lstStyle/>
          <a:p>
            <a:pPr marL="0" lvl="0" indent="0" algn="ctr" rtl="0">
              <a:spcBef>
                <a:spcPts val="0"/>
              </a:spcBef>
              <a:spcAft>
                <a:spcPts val="0"/>
              </a:spcAft>
              <a:buNone/>
            </a:pPr>
            <a:r>
              <a:rPr lang="en" sz="1600"/>
              <a:t>Driving Technologies</a:t>
            </a:r>
            <a:endParaRPr sz="16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75"/>
        <p:cNvGrpSpPr/>
        <p:nvPr/>
      </p:nvGrpSpPr>
      <p:grpSpPr>
        <a:xfrm>
          <a:off x="0" y="0"/>
          <a:ext cx="0" cy="0"/>
          <a:chOff x="0" y="0"/>
          <a:chExt cx="0" cy="0"/>
        </a:xfrm>
      </p:grpSpPr>
      <p:sp>
        <p:nvSpPr>
          <p:cNvPr id="5676" name="Google Shape;5676;p324"/>
          <p:cNvSpPr/>
          <p:nvPr/>
        </p:nvSpPr>
        <p:spPr>
          <a:xfrm flipH="1">
            <a:off x="495551" y="2852175"/>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324"/>
          <p:cNvSpPr/>
          <p:nvPr/>
        </p:nvSpPr>
        <p:spPr>
          <a:xfrm flipH="1">
            <a:off x="3367305" y="2852175"/>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324"/>
          <p:cNvSpPr/>
          <p:nvPr/>
        </p:nvSpPr>
        <p:spPr>
          <a:xfrm flipH="1">
            <a:off x="6219850" y="2852322"/>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324"/>
          <p:cNvSpPr/>
          <p:nvPr/>
        </p:nvSpPr>
        <p:spPr>
          <a:xfrm flipH="1">
            <a:off x="495551" y="3456378"/>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324"/>
          <p:cNvSpPr/>
          <p:nvPr/>
        </p:nvSpPr>
        <p:spPr>
          <a:xfrm flipH="1">
            <a:off x="3367305" y="3456378"/>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324"/>
          <p:cNvSpPr/>
          <p:nvPr/>
        </p:nvSpPr>
        <p:spPr>
          <a:xfrm flipH="1">
            <a:off x="6219850" y="3456526"/>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324"/>
          <p:cNvSpPr/>
          <p:nvPr/>
        </p:nvSpPr>
        <p:spPr>
          <a:xfrm flipH="1">
            <a:off x="495551" y="4055557"/>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324"/>
          <p:cNvSpPr/>
          <p:nvPr/>
        </p:nvSpPr>
        <p:spPr>
          <a:xfrm flipH="1">
            <a:off x="3367305" y="4055557"/>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324"/>
          <p:cNvSpPr/>
          <p:nvPr/>
        </p:nvSpPr>
        <p:spPr>
          <a:xfrm flipH="1">
            <a:off x="6219850" y="4055705"/>
            <a:ext cx="2448900" cy="5232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324"/>
          <p:cNvSpPr/>
          <p:nvPr/>
        </p:nvSpPr>
        <p:spPr>
          <a:xfrm flipH="1">
            <a:off x="3367305" y="1023375"/>
            <a:ext cx="2448900" cy="523200"/>
          </a:xfrm>
          <a:prstGeom prst="round2DiagRect">
            <a:avLst>
              <a:gd name="adj1" fmla="val 16667"/>
              <a:gd name="adj2" fmla="val 0"/>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324"/>
          <p:cNvSpPr/>
          <p:nvPr/>
        </p:nvSpPr>
        <p:spPr>
          <a:xfrm flipH="1">
            <a:off x="495551" y="1627578"/>
            <a:ext cx="2448900" cy="523200"/>
          </a:xfrm>
          <a:prstGeom prst="round2DiagRect">
            <a:avLst>
              <a:gd name="adj1" fmla="val 16667"/>
              <a:gd name="adj2" fmla="val 0"/>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324"/>
          <p:cNvSpPr/>
          <p:nvPr/>
        </p:nvSpPr>
        <p:spPr>
          <a:xfrm flipH="1">
            <a:off x="3367305" y="1627578"/>
            <a:ext cx="2448900" cy="523200"/>
          </a:xfrm>
          <a:prstGeom prst="round2DiagRect">
            <a:avLst>
              <a:gd name="adj1" fmla="val 16667"/>
              <a:gd name="adj2" fmla="val 0"/>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324"/>
          <p:cNvSpPr/>
          <p:nvPr/>
        </p:nvSpPr>
        <p:spPr>
          <a:xfrm flipH="1">
            <a:off x="6219850" y="1627726"/>
            <a:ext cx="2448900" cy="523200"/>
          </a:xfrm>
          <a:prstGeom prst="round2DiagRect">
            <a:avLst>
              <a:gd name="adj1" fmla="val 16667"/>
              <a:gd name="adj2" fmla="val 0"/>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324"/>
          <p:cNvSpPr/>
          <p:nvPr/>
        </p:nvSpPr>
        <p:spPr>
          <a:xfrm flipH="1">
            <a:off x="495551" y="2226757"/>
            <a:ext cx="2448900" cy="523200"/>
          </a:xfrm>
          <a:prstGeom prst="round2DiagRect">
            <a:avLst>
              <a:gd name="adj1" fmla="val 16667"/>
              <a:gd name="adj2" fmla="val 0"/>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324"/>
          <p:cNvSpPr/>
          <p:nvPr/>
        </p:nvSpPr>
        <p:spPr>
          <a:xfrm flipH="1">
            <a:off x="3367305" y="2226757"/>
            <a:ext cx="2448900" cy="523200"/>
          </a:xfrm>
          <a:prstGeom prst="round2DiagRect">
            <a:avLst>
              <a:gd name="adj1" fmla="val 16667"/>
              <a:gd name="adj2" fmla="val 0"/>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324"/>
          <p:cNvSpPr/>
          <p:nvPr/>
        </p:nvSpPr>
        <p:spPr>
          <a:xfrm flipH="1">
            <a:off x="6219850" y="2226905"/>
            <a:ext cx="2448900" cy="523200"/>
          </a:xfrm>
          <a:prstGeom prst="round2DiagRect">
            <a:avLst>
              <a:gd name="adj1" fmla="val 16667"/>
              <a:gd name="adj2" fmla="val 0"/>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324"/>
          <p:cNvSpPr txBox="1">
            <a:spLocks noGrp="1"/>
          </p:cNvSpPr>
          <p:nvPr>
            <p:ph type="subTitle" idx="1"/>
          </p:nvPr>
        </p:nvSpPr>
        <p:spPr>
          <a:xfrm>
            <a:off x="3572250" y="1023428"/>
            <a:ext cx="2371500" cy="60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t>Regulation</a:t>
            </a:r>
            <a:endParaRPr/>
          </a:p>
        </p:txBody>
      </p:sp>
      <p:sp>
        <p:nvSpPr>
          <p:cNvPr id="5693" name="Google Shape;5693;p324"/>
          <p:cNvSpPr txBox="1">
            <a:spLocks noGrp="1"/>
          </p:cNvSpPr>
          <p:nvPr>
            <p:ph type="subTitle" idx="2"/>
          </p:nvPr>
        </p:nvSpPr>
        <p:spPr>
          <a:xfrm>
            <a:off x="724275" y="1583175"/>
            <a:ext cx="2371500" cy="6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rPr>
              <a:t>Corporate Accounting</a:t>
            </a:r>
            <a:endParaRPr/>
          </a:p>
        </p:txBody>
      </p:sp>
      <p:sp>
        <p:nvSpPr>
          <p:cNvPr id="5694" name="Google Shape;5694;p324"/>
          <p:cNvSpPr txBox="1">
            <a:spLocks noGrp="1"/>
          </p:cNvSpPr>
          <p:nvPr>
            <p:ph type="subTitle" idx="3"/>
          </p:nvPr>
        </p:nvSpPr>
        <p:spPr>
          <a:xfrm>
            <a:off x="3572250" y="1583175"/>
            <a:ext cx="2371500" cy="56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rPr>
              <a:t>Personal Finance</a:t>
            </a:r>
            <a:endParaRPr/>
          </a:p>
        </p:txBody>
      </p:sp>
      <p:sp>
        <p:nvSpPr>
          <p:cNvPr id="5695" name="Google Shape;5695;p324"/>
          <p:cNvSpPr txBox="1">
            <a:spLocks noGrp="1"/>
          </p:cNvSpPr>
          <p:nvPr>
            <p:ph type="subTitle" idx="4"/>
          </p:nvPr>
        </p:nvSpPr>
        <p:spPr>
          <a:xfrm>
            <a:off x="6401175" y="1507200"/>
            <a:ext cx="2371500" cy="78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rPr>
              <a:t>Corporate Finance</a:t>
            </a:r>
            <a:endParaRPr/>
          </a:p>
        </p:txBody>
      </p:sp>
      <p:sp>
        <p:nvSpPr>
          <p:cNvPr id="5696" name="Google Shape;5696;p324"/>
          <p:cNvSpPr txBox="1">
            <a:spLocks noGrp="1"/>
          </p:cNvSpPr>
          <p:nvPr>
            <p:ph type="subTitle" idx="5"/>
          </p:nvPr>
        </p:nvSpPr>
        <p:spPr>
          <a:xfrm>
            <a:off x="724275" y="2185000"/>
            <a:ext cx="2371500"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rPr>
              <a:t>Insurance</a:t>
            </a:r>
            <a:endParaRPr/>
          </a:p>
        </p:txBody>
      </p:sp>
      <p:sp>
        <p:nvSpPr>
          <p:cNvPr id="5697" name="Google Shape;5697;p324"/>
          <p:cNvSpPr txBox="1">
            <a:spLocks noGrp="1"/>
          </p:cNvSpPr>
          <p:nvPr>
            <p:ph type="subTitle" idx="6"/>
          </p:nvPr>
        </p:nvSpPr>
        <p:spPr>
          <a:xfrm>
            <a:off x="3572250" y="2185003"/>
            <a:ext cx="2371500" cy="65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rPr>
              <a:t>Investment Banking</a:t>
            </a:r>
            <a:endParaRPr/>
          </a:p>
        </p:txBody>
      </p:sp>
      <p:sp>
        <p:nvSpPr>
          <p:cNvPr id="5698" name="Google Shape;5698;p324"/>
          <p:cNvSpPr txBox="1">
            <a:spLocks noGrp="1"/>
          </p:cNvSpPr>
          <p:nvPr>
            <p:ph type="subTitle" idx="7"/>
          </p:nvPr>
        </p:nvSpPr>
        <p:spPr>
          <a:xfrm>
            <a:off x="6401175" y="2185187"/>
            <a:ext cx="2371500" cy="65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rPr>
              <a:t>Public Accounting</a:t>
            </a:r>
            <a:endParaRPr/>
          </a:p>
        </p:txBody>
      </p:sp>
      <p:sp>
        <p:nvSpPr>
          <p:cNvPr id="5699" name="Google Shape;5699;p324"/>
          <p:cNvSpPr txBox="1">
            <a:spLocks noGrp="1"/>
          </p:cNvSpPr>
          <p:nvPr>
            <p:ph type="subTitle" idx="8"/>
          </p:nvPr>
        </p:nvSpPr>
        <p:spPr>
          <a:xfrm>
            <a:off x="724275" y="2852226"/>
            <a:ext cx="2371500" cy="50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t>Artificial Intelligence</a:t>
            </a:r>
            <a:endParaRPr/>
          </a:p>
        </p:txBody>
      </p:sp>
      <p:sp>
        <p:nvSpPr>
          <p:cNvPr id="5700" name="Google Shape;5700;p324"/>
          <p:cNvSpPr txBox="1">
            <a:spLocks noGrp="1"/>
          </p:cNvSpPr>
          <p:nvPr>
            <p:ph type="subTitle" idx="9"/>
          </p:nvPr>
        </p:nvSpPr>
        <p:spPr>
          <a:xfrm>
            <a:off x="3572250" y="2852228"/>
            <a:ext cx="2371500" cy="60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t>Blockchain</a:t>
            </a:r>
            <a:endParaRPr/>
          </a:p>
        </p:txBody>
      </p:sp>
      <p:sp>
        <p:nvSpPr>
          <p:cNvPr id="5701" name="Google Shape;5701;p324"/>
          <p:cNvSpPr txBox="1">
            <a:spLocks noGrp="1"/>
          </p:cNvSpPr>
          <p:nvPr>
            <p:ph type="subTitle" idx="13"/>
          </p:nvPr>
        </p:nvSpPr>
        <p:spPr>
          <a:xfrm>
            <a:off x="6401175" y="2852399"/>
            <a:ext cx="2371500" cy="60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t>Mobile Technology</a:t>
            </a:r>
            <a:endParaRPr/>
          </a:p>
        </p:txBody>
      </p:sp>
      <p:sp>
        <p:nvSpPr>
          <p:cNvPr id="5702" name="Google Shape;5702;p324"/>
          <p:cNvSpPr txBox="1">
            <a:spLocks noGrp="1"/>
          </p:cNvSpPr>
          <p:nvPr>
            <p:ph type="subTitle" idx="14"/>
          </p:nvPr>
        </p:nvSpPr>
        <p:spPr>
          <a:xfrm>
            <a:off x="724275" y="3411975"/>
            <a:ext cx="2371500" cy="6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rPr>
              <a:t>Machine Learning</a:t>
            </a:r>
            <a:endParaRPr/>
          </a:p>
        </p:txBody>
      </p:sp>
      <p:sp>
        <p:nvSpPr>
          <p:cNvPr id="5703" name="Google Shape;5703;p324"/>
          <p:cNvSpPr txBox="1">
            <a:spLocks noGrp="1"/>
          </p:cNvSpPr>
          <p:nvPr>
            <p:ph type="subTitle" idx="15"/>
          </p:nvPr>
        </p:nvSpPr>
        <p:spPr>
          <a:xfrm>
            <a:off x="3572250" y="3411975"/>
            <a:ext cx="2371500" cy="56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rPr>
              <a:t>Cryptocurrency</a:t>
            </a:r>
            <a:endParaRPr/>
          </a:p>
        </p:txBody>
      </p:sp>
      <p:sp>
        <p:nvSpPr>
          <p:cNvPr id="5704" name="Google Shape;5704;p324"/>
          <p:cNvSpPr txBox="1">
            <a:spLocks noGrp="1"/>
          </p:cNvSpPr>
          <p:nvPr>
            <p:ph type="subTitle" idx="16"/>
          </p:nvPr>
        </p:nvSpPr>
        <p:spPr>
          <a:xfrm>
            <a:off x="6401175" y="3336000"/>
            <a:ext cx="2371500" cy="78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rPr>
              <a:t>Cloud / Dev Ops</a:t>
            </a:r>
            <a:endParaRPr/>
          </a:p>
        </p:txBody>
      </p:sp>
      <p:sp>
        <p:nvSpPr>
          <p:cNvPr id="5705" name="Google Shape;5705;p324"/>
          <p:cNvSpPr txBox="1">
            <a:spLocks noGrp="1"/>
          </p:cNvSpPr>
          <p:nvPr>
            <p:ph type="subTitle" idx="17"/>
          </p:nvPr>
        </p:nvSpPr>
        <p:spPr>
          <a:xfrm>
            <a:off x="724275" y="4013800"/>
            <a:ext cx="2371500"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rPr>
              <a:t>Big Data</a:t>
            </a:r>
            <a:endParaRPr/>
          </a:p>
        </p:txBody>
      </p:sp>
      <p:sp>
        <p:nvSpPr>
          <p:cNvPr id="5706" name="Google Shape;5706;p324"/>
          <p:cNvSpPr txBox="1">
            <a:spLocks noGrp="1"/>
          </p:cNvSpPr>
          <p:nvPr>
            <p:ph type="subTitle" idx="18"/>
          </p:nvPr>
        </p:nvSpPr>
        <p:spPr>
          <a:xfrm>
            <a:off x="3572250" y="4013803"/>
            <a:ext cx="2371500" cy="65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rPr>
              <a:t>IoT</a:t>
            </a:r>
            <a:endParaRPr/>
          </a:p>
        </p:txBody>
      </p:sp>
      <p:sp>
        <p:nvSpPr>
          <p:cNvPr id="5707" name="Google Shape;5707;p324"/>
          <p:cNvSpPr txBox="1">
            <a:spLocks noGrp="1"/>
          </p:cNvSpPr>
          <p:nvPr>
            <p:ph type="subTitle" idx="19"/>
          </p:nvPr>
        </p:nvSpPr>
        <p:spPr>
          <a:xfrm>
            <a:off x="6401175" y="4013987"/>
            <a:ext cx="2371500" cy="65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rPr>
              <a:t>IT Security</a:t>
            </a:r>
            <a:endParaRPr/>
          </a:p>
        </p:txBody>
      </p:sp>
      <p:sp>
        <p:nvSpPr>
          <p:cNvPr id="5708" name="Google Shape;5708;p3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The Driving Forces of FinTech</a:t>
            </a:r>
            <a:endParaRPr/>
          </a:p>
        </p:txBody>
      </p:sp>
      <p:sp>
        <p:nvSpPr>
          <p:cNvPr id="5709" name="Google Shape;5709;p3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5710" name="Google Shape;5710;p324"/>
          <p:cNvSpPr txBox="1">
            <a:spLocks noGrp="1"/>
          </p:cNvSpPr>
          <p:nvPr>
            <p:ph type="title"/>
          </p:nvPr>
        </p:nvSpPr>
        <p:spPr>
          <a:xfrm>
            <a:off x="-12300" y="609600"/>
            <a:ext cx="9168600" cy="533700"/>
          </a:xfrm>
          <a:prstGeom prst="rect">
            <a:avLst/>
          </a:prstGeom>
        </p:spPr>
        <p:txBody>
          <a:bodyPr spcFirstLastPara="1" wrap="square" lIns="0" tIns="91425" rIns="91425" bIns="91425" anchor="t" anchorCtr="0">
            <a:noAutofit/>
          </a:bodyPr>
          <a:lstStyle/>
          <a:p>
            <a:pPr marL="0" lvl="0" indent="0" algn="ctr" rtl="0">
              <a:spcBef>
                <a:spcPts val="0"/>
              </a:spcBef>
              <a:spcAft>
                <a:spcPts val="0"/>
              </a:spcAft>
              <a:buNone/>
            </a:pPr>
            <a:r>
              <a:rPr lang="en" sz="1600"/>
              <a:t>Target Industries</a:t>
            </a:r>
            <a:endParaRPr sz="1600"/>
          </a:p>
        </p:txBody>
      </p:sp>
      <p:sp>
        <p:nvSpPr>
          <p:cNvPr id="5711" name="Google Shape;5711;p324"/>
          <p:cNvSpPr txBox="1">
            <a:spLocks noGrp="1"/>
          </p:cNvSpPr>
          <p:nvPr>
            <p:ph type="title"/>
          </p:nvPr>
        </p:nvSpPr>
        <p:spPr>
          <a:xfrm>
            <a:off x="-12300" y="4540200"/>
            <a:ext cx="9168600" cy="565500"/>
          </a:xfrm>
          <a:prstGeom prst="rect">
            <a:avLst/>
          </a:prstGeom>
        </p:spPr>
        <p:txBody>
          <a:bodyPr spcFirstLastPara="1" wrap="square" lIns="0"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rPr>
              <a:t>Driving Technologies</a:t>
            </a:r>
            <a:endParaRPr sz="1600">
              <a:solidFill>
                <a:schemeClr val="dk1"/>
              </a:solidFill>
            </a:endParaRPr>
          </a:p>
          <a:p>
            <a:pPr marL="0" lvl="0" indent="0" algn="l" rtl="0">
              <a:spcBef>
                <a:spcPts val="0"/>
              </a:spcBef>
              <a:spcAft>
                <a:spcPts val="0"/>
              </a:spcAft>
              <a:buNone/>
            </a:pPr>
            <a:endParaRPr sz="1600"/>
          </a:p>
        </p:txBody>
      </p:sp>
      <p:sp>
        <p:nvSpPr>
          <p:cNvPr id="5712" name="Google Shape;5712;p324"/>
          <p:cNvSpPr/>
          <p:nvPr/>
        </p:nvSpPr>
        <p:spPr>
          <a:xfrm>
            <a:off x="438600" y="1023375"/>
            <a:ext cx="8283300" cy="1732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324"/>
          <p:cNvSpPr/>
          <p:nvPr/>
        </p:nvSpPr>
        <p:spPr>
          <a:xfrm>
            <a:off x="438600" y="2852175"/>
            <a:ext cx="8283300" cy="1732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324"/>
          <p:cNvSpPr/>
          <p:nvPr/>
        </p:nvSpPr>
        <p:spPr>
          <a:xfrm>
            <a:off x="2976475" y="2373825"/>
            <a:ext cx="358800" cy="902100"/>
          </a:xfrm>
          <a:prstGeom prst="upDown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324"/>
          <p:cNvSpPr/>
          <p:nvPr/>
        </p:nvSpPr>
        <p:spPr>
          <a:xfrm>
            <a:off x="5848225" y="2373825"/>
            <a:ext cx="358800" cy="902100"/>
          </a:xfrm>
          <a:prstGeom prst="upDown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19"/>
        <p:cNvGrpSpPr/>
        <p:nvPr/>
      </p:nvGrpSpPr>
      <p:grpSpPr>
        <a:xfrm>
          <a:off x="0" y="0"/>
          <a:ext cx="0" cy="0"/>
          <a:chOff x="0" y="0"/>
          <a:chExt cx="0" cy="0"/>
        </a:xfrm>
      </p:grpSpPr>
      <p:sp>
        <p:nvSpPr>
          <p:cNvPr id="5720" name="Google Shape;5720;p3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5721" name="Google Shape;5721;p32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FinTech Thought Experiments</a:t>
            </a:r>
            <a:endParaRPr/>
          </a:p>
        </p:txBody>
      </p:sp>
      <p:sp>
        <p:nvSpPr>
          <p:cNvPr id="5722" name="Google Shape;5722;p32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19"/>
        <p:cNvGrpSpPr/>
        <p:nvPr/>
      </p:nvGrpSpPr>
      <p:grpSpPr>
        <a:xfrm>
          <a:off x="0" y="0"/>
          <a:ext cx="0" cy="0"/>
          <a:chOff x="0" y="0"/>
          <a:chExt cx="0" cy="0"/>
        </a:xfrm>
      </p:grpSpPr>
      <p:sp>
        <p:nvSpPr>
          <p:cNvPr id="5320" name="Google Shape;5320;p2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5321" name="Google Shape;5321;p29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Defining FinTech</a:t>
            </a:r>
            <a:endParaRPr/>
          </a:p>
        </p:txBody>
      </p:sp>
      <p:sp>
        <p:nvSpPr>
          <p:cNvPr id="5322" name="Google Shape;5322;p29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26"/>
        <p:cNvGrpSpPr/>
        <p:nvPr/>
      </p:nvGrpSpPr>
      <p:grpSpPr>
        <a:xfrm>
          <a:off x="0" y="0"/>
          <a:ext cx="0" cy="0"/>
          <a:chOff x="0" y="0"/>
          <a:chExt cx="0" cy="0"/>
        </a:xfrm>
      </p:grpSpPr>
      <p:sp>
        <p:nvSpPr>
          <p:cNvPr id="5727" name="Google Shape;5727;p326"/>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r>
              <a:rPr lang="en" sz="3000">
                <a:latin typeface="Roboto Light"/>
                <a:ea typeface="Roboto Light"/>
                <a:cs typeface="Roboto Light"/>
                <a:sym typeface="Roboto Light"/>
              </a:rPr>
              <a:t>Alpacalypse Now</a:t>
            </a:r>
            <a:endParaRPr sz="1800">
              <a:latin typeface="Roboto Light"/>
              <a:ea typeface="Roboto Light"/>
              <a:cs typeface="Roboto Light"/>
              <a:sym typeface="Roboto Light"/>
            </a:endParaRPr>
          </a:p>
          <a:p>
            <a:pPr marL="0" lvl="0" indent="0" algn="l" rtl="0">
              <a:spcBef>
                <a:spcPts val="1000"/>
              </a:spcBef>
              <a:spcAft>
                <a:spcPts val="1000"/>
              </a:spcAft>
              <a:buNone/>
            </a:pPr>
            <a:r>
              <a:rPr lang="en" sz="1800">
                <a:latin typeface="Roboto Light"/>
                <a:ea typeface="Roboto Light"/>
                <a:cs typeface="Roboto Light"/>
                <a:sym typeface="Roboto Light"/>
              </a:rPr>
              <a:t>In this activity, you will work in groups to define </a:t>
            </a:r>
            <a:br>
              <a:rPr lang="en" sz="1800">
                <a:latin typeface="Roboto Light"/>
                <a:ea typeface="Roboto Light"/>
                <a:cs typeface="Roboto Light"/>
                <a:sym typeface="Roboto Light"/>
              </a:rPr>
            </a:br>
            <a:r>
              <a:rPr lang="en" sz="1800">
                <a:latin typeface="Roboto Light"/>
                <a:ea typeface="Roboto Light"/>
                <a:cs typeface="Roboto Light"/>
                <a:sym typeface="Roboto Light"/>
              </a:rPr>
              <a:t>and articulate the challenges faced by the </a:t>
            </a:r>
            <a:br>
              <a:rPr lang="en" sz="1800">
                <a:latin typeface="Roboto Light"/>
                <a:ea typeface="Roboto Light"/>
                <a:cs typeface="Roboto Light"/>
                <a:sym typeface="Roboto Light"/>
              </a:rPr>
            </a:br>
            <a:r>
              <a:rPr lang="en" sz="1800">
                <a:latin typeface="Roboto Light"/>
                <a:ea typeface="Roboto Light"/>
                <a:cs typeface="Roboto Light"/>
                <a:sym typeface="Roboto Light"/>
              </a:rPr>
              <a:t>Altruistic Alpacas charity. You will then pitch a solution to Altruistic Alpacas based on your group’s brainstorm.</a:t>
            </a:r>
            <a:endParaRPr sz="1800">
              <a:latin typeface="Roboto Light"/>
              <a:ea typeface="Roboto Light"/>
              <a:cs typeface="Roboto Light"/>
              <a:sym typeface="Roboto Light"/>
            </a:endParaRPr>
          </a:p>
        </p:txBody>
      </p:sp>
      <p:sp>
        <p:nvSpPr>
          <p:cNvPr id="5728" name="Google Shape;5728;p3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5729" name="Google Shape;5729;p32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5730" name="Google Shape;5730;p32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34"/>
        <p:cNvGrpSpPr/>
        <p:nvPr/>
      </p:nvGrpSpPr>
      <p:grpSpPr>
        <a:xfrm>
          <a:off x="0" y="0"/>
          <a:ext cx="0" cy="0"/>
          <a:chOff x="0" y="0"/>
          <a:chExt cx="0" cy="0"/>
        </a:xfrm>
      </p:grpSpPr>
      <p:sp>
        <p:nvSpPr>
          <p:cNvPr id="5735" name="Google Shape;5735;p3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5736" name="Google Shape;5736;p3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a:t>
            </a:r>
            <a:r>
              <a:rPr lang="en">
                <a:latin typeface="Roboto Light"/>
                <a:ea typeface="Roboto Light"/>
                <a:cs typeface="Roboto Light"/>
                <a:sym typeface="Roboto Light"/>
              </a:rPr>
              <a:t>Alpacalypse Now</a:t>
            </a:r>
            <a:endParaRPr>
              <a:latin typeface="Roboto Light"/>
              <a:ea typeface="Roboto Light"/>
              <a:cs typeface="Roboto Light"/>
              <a:sym typeface="Roboto Light"/>
            </a:endParaRPr>
          </a:p>
        </p:txBody>
      </p:sp>
      <p:sp>
        <p:nvSpPr>
          <p:cNvPr id="5737" name="Google Shape;5737;p32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5738" name="Google Shape;5738;p327"/>
          <p:cNvPicPr preferRelativeResize="0"/>
          <p:nvPr/>
        </p:nvPicPr>
        <p:blipFill rotWithShape="1">
          <a:blip r:embed="rId3">
            <a:alphaModFix/>
          </a:blip>
          <a:srcRect l="6208"/>
          <a:stretch/>
        </p:blipFill>
        <p:spPr>
          <a:xfrm>
            <a:off x="4858675" y="1117725"/>
            <a:ext cx="4285325" cy="3047600"/>
          </a:xfrm>
          <a:prstGeom prst="rect">
            <a:avLst/>
          </a:prstGeom>
          <a:noFill/>
          <a:ln>
            <a:noFill/>
          </a:ln>
        </p:spPr>
      </p:pic>
      <p:sp>
        <p:nvSpPr>
          <p:cNvPr id="5739" name="Google Shape;5739;p32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The Client:</a:t>
            </a:r>
            <a:endParaRPr b="1"/>
          </a:p>
        </p:txBody>
      </p:sp>
      <p:sp>
        <p:nvSpPr>
          <p:cNvPr id="5740" name="Google Shape;5740;p327"/>
          <p:cNvSpPr txBox="1">
            <a:spLocks noGrp="1"/>
          </p:cNvSpPr>
          <p:nvPr>
            <p:ph type="body" idx="3"/>
          </p:nvPr>
        </p:nvSpPr>
        <p:spPr>
          <a:xfrm>
            <a:off x="175" y="1284250"/>
            <a:ext cx="48585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b="1"/>
              <a:t>Altruistic Alpacas</a:t>
            </a:r>
            <a:r>
              <a:rPr lang="en"/>
              <a:t> is a charitable organization based in Zanesville, Ohio.</a:t>
            </a:r>
            <a:endParaRPr/>
          </a:p>
          <a:p>
            <a:pPr marL="0" lvl="0" indent="0" algn="l" rtl="0">
              <a:spcBef>
                <a:spcPts val="800"/>
              </a:spcBef>
              <a:spcAft>
                <a:spcPts val="0"/>
              </a:spcAft>
              <a:buClr>
                <a:schemeClr val="dk1"/>
              </a:buClr>
              <a:buSzPts val="1100"/>
              <a:buFont typeface="Arial"/>
              <a:buNone/>
            </a:pPr>
            <a:r>
              <a:rPr lang="en" b="1"/>
              <a:t>Its mission is to provide alpacas to impoverished areas of the world by empowering people to donate them directly to farmers.</a:t>
            </a:r>
            <a:endParaRPr b="1"/>
          </a:p>
          <a:p>
            <a:pPr marL="0" lvl="0" indent="0" algn="l" rtl="0">
              <a:spcBef>
                <a:spcPts val="800"/>
              </a:spcBef>
              <a:spcAft>
                <a:spcPts val="0"/>
              </a:spcAft>
              <a:buClr>
                <a:schemeClr val="dk1"/>
              </a:buClr>
              <a:buSzPts val="1100"/>
              <a:buFont typeface="Arial"/>
              <a:buNone/>
            </a:pPr>
            <a:r>
              <a:rPr lang="en"/>
              <a:t>Alpacas provide fiber (wool/yarn), milk, and leather, and are a phenomenal way to provide relief to areas of the world that need it.</a:t>
            </a:r>
            <a:endParaRPr/>
          </a:p>
          <a:p>
            <a:pPr marL="0" lvl="0" indent="0" algn="l" rtl="0">
              <a:spcBef>
                <a:spcPts val="800"/>
              </a:spcBef>
              <a:spcAft>
                <a:spcPts val="0"/>
              </a:spcAft>
              <a:buClr>
                <a:schemeClr val="dk1"/>
              </a:buClr>
              <a:buSzPts val="1100"/>
              <a:buFont typeface="Arial"/>
              <a:buNone/>
            </a:pPr>
            <a:r>
              <a:rPr lang="en"/>
              <a:t>In the past few months, Altruistic Alpacas has generated a lot of buzz, and donations have started to pour in.</a:t>
            </a:r>
            <a:endParaRPr/>
          </a:p>
          <a:p>
            <a:pPr marL="0" lvl="0" indent="0" algn="l" rtl="0">
              <a:spcBef>
                <a:spcPts val="800"/>
              </a:spcBef>
              <a:spcAft>
                <a:spcPts val="0"/>
              </a:spcAft>
              <a:buClr>
                <a:schemeClr val="dk1"/>
              </a:buClr>
              <a:buSzPts val="1100"/>
              <a:buFont typeface="Arial"/>
              <a:buNone/>
            </a:pPr>
            <a:endParaRPr/>
          </a:p>
          <a:p>
            <a:pPr marL="0" lvl="0" indent="0" algn="l" rtl="0">
              <a:spcBef>
                <a:spcPts val="800"/>
              </a:spcBef>
              <a:spcAft>
                <a:spcPts val="8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44"/>
        <p:cNvGrpSpPr/>
        <p:nvPr/>
      </p:nvGrpSpPr>
      <p:grpSpPr>
        <a:xfrm>
          <a:off x="0" y="0"/>
          <a:ext cx="0" cy="0"/>
          <a:chOff x="0" y="0"/>
          <a:chExt cx="0" cy="0"/>
        </a:xfrm>
      </p:grpSpPr>
      <p:pic>
        <p:nvPicPr>
          <p:cNvPr id="5745" name="Google Shape;5745;p328"/>
          <p:cNvPicPr preferRelativeResize="0"/>
          <p:nvPr/>
        </p:nvPicPr>
        <p:blipFill>
          <a:blip r:embed="rId3">
            <a:alphaModFix/>
          </a:blip>
          <a:stretch>
            <a:fillRect/>
          </a:stretch>
        </p:blipFill>
        <p:spPr>
          <a:xfrm>
            <a:off x="4858675" y="1117725"/>
            <a:ext cx="4285325" cy="3047600"/>
          </a:xfrm>
          <a:prstGeom prst="rect">
            <a:avLst/>
          </a:prstGeom>
          <a:noFill/>
          <a:ln>
            <a:noFill/>
          </a:ln>
        </p:spPr>
      </p:pic>
      <p:sp>
        <p:nvSpPr>
          <p:cNvPr id="5746" name="Google Shape;5746;p3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5747" name="Google Shape;5747;p3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a:t>
            </a:r>
            <a:r>
              <a:rPr lang="en">
                <a:latin typeface="Roboto Light"/>
                <a:ea typeface="Roboto Light"/>
                <a:cs typeface="Roboto Light"/>
                <a:sym typeface="Roboto Light"/>
              </a:rPr>
              <a:t>Alpacalypse Now</a:t>
            </a:r>
            <a:endParaRPr>
              <a:latin typeface="Roboto Light"/>
              <a:ea typeface="Roboto Light"/>
              <a:cs typeface="Roboto Light"/>
              <a:sym typeface="Roboto Light"/>
            </a:endParaRPr>
          </a:p>
        </p:txBody>
      </p:sp>
      <p:sp>
        <p:nvSpPr>
          <p:cNvPr id="5748" name="Google Shape;5748;p32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5749" name="Google Shape;5749;p32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The Situation:</a:t>
            </a:r>
            <a:endParaRPr b="1"/>
          </a:p>
        </p:txBody>
      </p:sp>
      <p:sp>
        <p:nvSpPr>
          <p:cNvPr id="5750" name="Google Shape;5750;p328"/>
          <p:cNvSpPr txBox="1">
            <a:spLocks noGrp="1"/>
          </p:cNvSpPr>
          <p:nvPr>
            <p:ph type="body" idx="3"/>
          </p:nvPr>
        </p:nvSpPr>
        <p:spPr>
          <a:xfrm>
            <a:off x="175" y="1284250"/>
            <a:ext cx="49152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b="1"/>
              <a:t>Altruistic Alpacas</a:t>
            </a:r>
            <a:r>
              <a:rPr lang="en"/>
              <a:t> has a great mission and lots of buzz, but no plan to execute.</a:t>
            </a:r>
            <a:endParaRPr/>
          </a:p>
          <a:p>
            <a:pPr marL="0" lvl="0" indent="0" algn="l" rtl="0">
              <a:spcBef>
                <a:spcPts val="800"/>
              </a:spcBef>
              <a:spcAft>
                <a:spcPts val="0"/>
              </a:spcAft>
              <a:buClr>
                <a:schemeClr val="dk1"/>
              </a:buClr>
              <a:buSzPts val="1100"/>
              <a:buFont typeface="Arial"/>
              <a:buNone/>
            </a:pPr>
            <a:r>
              <a:rPr lang="en"/>
              <a:t>While they received a lot of initial donations, they had no clear system for sending alpacas to the correct locations. Donations are being returned to their office in Zanesville! Alpacas are literally piling up in the office, spitting on the interns, and eating all the donuts!</a:t>
            </a:r>
            <a:endParaRPr/>
          </a:p>
          <a:p>
            <a:pPr marL="0" lvl="0" indent="0" algn="l" rtl="0">
              <a:spcBef>
                <a:spcPts val="800"/>
              </a:spcBef>
              <a:spcAft>
                <a:spcPts val="0"/>
              </a:spcAft>
              <a:buClr>
                <a:schemeClr val="dk1"/>
              </a:buClr>
              <a:buSzPts val="1100"/>
              <a:buFont typeface="Arial"/>
              <a:buNone/>
            </a:pPr>
            <a:r>
              <a:rPr lang="en"/>
              <a:t>Additionally, donors have no way of knowing if their alpaca was actually delivered. Recipients have no clear global marketplace to sell alpaca wool, and Altruistic Alpacas has not established a system for monitoring the impact of its work.</a:t>
            </a:r>
            <a:endParaRPr/>
          </a:p>
          <a:p>
            <a:pPr marL="0" lvl="0" indent="0" algn="l" rtl="0">
              <a:spcBef>
                <a:spcPts val="800"/>
              </a:spcBef>
              <a:spcAft>
                <a:spcPts val="0"/>
              </a:spcAft>
              <a:buClr>
                <a:schemeClr val="dk1"/>
              </a:buClr>
              <a:buSzPts val="1100"/>
              <a:buFont typeface="Arial"/>
              <a:buNone/>
            </a:pPr>
            <a:r>
              <a:rPr lang="en"/>
              <a:t>Altruistic Alpacas is on the brink of collapse!</a:t>
            </a:r>
            <a:endParaRPr/>
          </a:p>
          <a:p>
            <a:pPr marL="0" lvl="0" indent="0" algn="l" rtl="0">
              <a:spcBef>
                <a:spcPts val="800"/>
              </a:spcBef>
              <a:spcAft>
                <a:spcPts val="80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54"/>
        <p:cNvGrpSpPr/>
        <p:nvPr/>
      </p:nvGrpSpPr>
      <p:grpSpPr>
        <a:xfrm>
          <a:off x="0" y="0"/>
          <a:ext cx="0" cy="0"/>
          <a:chOff x="0" y="0"/>
          <a:chExt cx="0" cy="0"/>
        </a:xfrm>
      </p:grpSpPr>
      <p:sp>
        <p:nvSpPr>
          <p:cNvPr id="5755" name="Google Shape;5755;p3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5756" name="Google Shape;5756;p3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a:t>
            </a:r>
            <a:r>
              <a:rPr lang="en">
                <a:latin typeface="Roboto Light"/>
                <a:ea typeface="Roboto Light"/>
                <a:cs typeface="Roboto Light"/>
                <a:sym typeface="Roboto Light"/>
              </a:rPr>
              <a:t>Alpacalypse Now</a:t>
            </a:r>
            <a:endParaRPr>
              <a:latin typeface="Roboto Light"/>
              <a:ea typeface="Roboto Light"/>
              <a:cs typeface="Roboto Light"/>
              <a:sym typeface="Roboto Light"/>
            </a:endParaRPr>
          </a:p>
        </p:txBody>
      </p:sp>
      <p:sp>
        <p:nvSpPr>
          <p:cNvPr id="5757" name="Google Shape;5757;p32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5758" name="Google Shape;5758;p32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Your Mission:</a:t>
            </a:r>
            <a:endParaRPr b="1"/>
          </a:p>
        </p:txBody>
      </p:sp>
      <p:sp>
        <p:nvSpPr>
          <p:cNvPr id="5759" name="Google Shape;5759;p329"/>
          <p:cNvSpPr txBox="1">
            <a:spLocks noGrp="1"/>
          </p:cNvSpPr>
          <p:nvPr>
            <p:ph type="body" idx="3"/>
          </p:nvPr>
        </p:nvSpPr>
        <p:spPr>
          <a:xfrm>
            <a:off x="412200" y="1294450"/>
            <a:ext cx="8319600" cy="3232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t>Altruistic Alpacas has asked your group to analyze their key problem areas and offer potential solutions to their problems.</a:t>
            </a:r>
            <a:endParaRPr sz="1800"/>
          </a:p>
          <a:p>
            <a:pPr marL="0" lvl="0" indent="0" algn="l" rtl="0">
              <a:spcBef>
                <a:spcPts val="800"/>
              </a:spcBef>
              <a:spcAft>
                <a:spcPts val="0"/>
              </a:spcAft>
              <a:buNone/>
            </a:pPr>
            <a:endParaRPr sz="1800"/>
          </a:p>
          <a:p>
            <a:pPr marL="0" lvl="0" indent="0" algn="l" rtl="0">
              <a:spcBef>
                <a:spcPts val="800"/>
              </a:spcBef>
              <a:spcAft>
                <a:spcPts val="0"/>
              </a:spcAft>
              <a:buNone/>
            </a:pPr>
            <a:r>
              <a:rPr lang="en" sz="1800"/>
              <a:t>In your groups, you will:</a:t>
            </a:r>
            <a:endParaRPr sz="1800"/>
          </a:p>
          <a:p>
            <a:pPr marL="457200" lvl="0" indent="-342900" algn="l" rtl="0">
              <a:spcBef>
                <a:spcPts val="800"/>
              </a:spcBef>
              <a:spcAft>
                <a:spcPts val="0"/>
              </a:spcAft>
              <a:buSzPts val="1800"/>
              <a:buChar char="●"/>
            </a:pPr>
            <a:r>
              <a:rPr lang="en" sz="1800"/>
              <a:t>Discuss the 5 key problems facing Altruistic Alpacas (on next slide).</a:t>
            </a:r>
            <a:endParaRPr sz="1800"/>
          </a:p>
          <a:p>
            <a:pPr marL="457200" lvl="0" indent="-342900" algn="l" rtl="0">
              <a:spcBef>
                <a:spcPts val="0"/>
              </a:spcBef>
              <a:spcAft>
                <a:spcPts val="0"/>
              </a:spcAft>
              <a:buSzPts val="1800"/>
              <a:buChar char="●"/>
            </a:pPr>
            <a:r>
              <a:rPr lang="en" sz="1800"/>
              <a:t>Brainstorm potential solutions.</a:t>
            </a:r>
            <a:endParaRPr sz="1800"/>
          </a:p>
          <a:p>
            <a:pPr marL="457200" lvl="0" indent="-342900" algn="l" rtl="0">
              <a:spcBef>
                <a:spcPts val="0"/>
              </a:spcBef>
              <a:spcAft>
                <a:spcPts val="0"/>
              </a:spcAft>
              <a:buSzPts val="1800"/>
              <a:buChar char="●"/>
            </a:pPr>
            <a:r>
              <a:rPr lang="en" sz="1800"/>
              <a:t>Give a quick pitch of your analysis and solutions to Altruistic Alpacas (aka, the rest of the class). </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63"/>
        <p:cNvGrpSpPr/>
        <p:nvPr/>
      </p:nvGrpSpPr>
      <p:grpSpPr>
        <a:xfrm>
          <a:off x="0" y="0"/>
          <a:ext cx="0" cy="0"/>
          <a:chOff x="0" y="0"/>
          <a:chExt cx="0" cy="0"/>
        </a:xfrm>
      </p:grpSpPr>
      <p:sp>
        <p:nvSpPr>
          <p:cNvPr id="5764" name="Google Shape;5764;p3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Alpacalypse Now</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5765" name="Google Shape;5765;p330"/>
          <p:cNvSpPr txBox="1">
            <a:spLocks noGrp="1"/>
          </p:cNvSpPr>
          <p:nvPr>
            <p:ph type="subTitle" idx="1"/>
          </p:nvPr>
        </p:nvSpPr>
        <p:spPr>
          <a:xfrm>
            <a:off x="0" y="675975"/>
            <a:ext cx="9144000" cy="493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solidFill>
                  <a:schemeClr val="dk1"/>
                </a:solidFill>
              </a:rPr>
              <a:t>The Need: </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Altruistic Alpacas is looking to solve </a:t>
            </a:r>
            <a:r>
              <a:rPr lang="en" b="1">
                <a:solidFill>
                  <a:schemeClr val="dk1"/>
                </a:solidFill>
              </a:rPr>
              <a:t>5</a:t>
            </a:r>
            <a:r>
              <a:rPr lang="en">
                <a:solidFill>
                  <a:schemeClr val="dk1"/>
                </a:solidFill>
              </a:rPr>
              <a:t> key problems that currently jeopardize their organization. </a:t>
            </a:r>
            <a:endParaRPr>
              <a:solidFill>
                <a:schemeClr val="dk1"/>
              </a:solidFill>
            </a:endParaRPr>
          </a:p>
        </p:txBody>
      </p:sp>
      <p:sp>
        <p:nvSpPr>
          <p:cNvPr id="5766" name="Google Shape;5766;p3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5767" name="Google Shape;5767;p33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5768" name="Google Shape;5768;p330"/>
          <p:cNvSpPr txBox="1">
            <a:spLocks noGrp="1"/>
          </p:cNvSpPr>
          <p:nvPr>
            <p:ph type="body" idx="3"/>
          </p:nvPr>
        </p:nvSpPr>
        <p:spPr>
          <a:xfrm>
            <a:off x="175" y="2105275"/>
            <a:ext cx="9144000" cy="2040900"/>
          </a:xfrm>
          <a:prstGeom prst="rect">
            <a:avLst/>
          </a:prstGeom>
        </p:spPr>
        <p:txBody>
          <a:bodyPr spcFirstLastPara="1" wrap="square" lIns="457200" tIns="0" rIns="457200" bIns="914400" anchor="t" anchorCtr="0">
            <a:noAutofit/>
          </a:bodyPr>
          <a:lstStyle/>
          <a:p>
            <a:pPr marL="320040" lvl="0" indent="-180340" algn="l" rtl="0">
              <a:spcBef>
                <a:spcPts val="0"/>
              </a:spcBef>
              <a:spcAft>
                <a:spcPts val="0"/>
              </a:spcAft>
              <a:buSzPts val="1400"/>
              <a:buAutoNum type="arabicPeriod"/>
            </a:pPr>
            <a:r>
              <a:rPr lang="en"/>
              <a:t>Where should the alpacas be sent in order to do the most good?</a:t>
            </a:r>
            <a:endParaRPr/>
          </a:p>
          <a:p>
            <a:pPr marL="320040" lvl="0" indent="-180340" algn="l" rtl="0">
              <a:spcBef>
                <a:spcPts val="1200"/>
              </a:spcBef>
              <a:spcAft>
                <a:spcPts val="0"/>
              </a:spcAft>
              <a:buSzPts val="1400"/>
              <a:buAutoNum type="arabicPeriod"/>
            </a:pPr>
            <a:r>
              <a:rPr lang="en"/>
              <a:t>How does the charity purchase alpacas with donation money? What would be different if it purchased the animals near the local economies?</a:t>
            </a:r>
            <a:endParaRPr/>
          </a:p>
          <a:p>
            <a:pPr marL="320040" lvl="0" indent="-180340" algn="l" rtl="0">
              <a:spcBef>
                <a:spcPts val="1200"/>
              </a:spcBef>
              <a:spcAft>
                <a:spcPts val="0"/>
              </a:spcAft>
              <a:buSzPts val="1400"/>
              <a:buAutoNum type="arabicPeriod"/>
            </a:pPr>
            <a:r>
              <a:rPr lang="en"/>
              <a:t>How can the charity ensure that the alpacas arrived at the correct destination?</a:t>
            </a:r>
            <a:endParaRPr/>
          </a:p>
          <a:p>
            <a:pPr marL="320040" lvl="0" indent="-180340" algn="l" rtl="0">
              <a:spcBef>
                <a:spcPts val="1200"/>
              </a:spcBef>
              <a:spcAft>
                <a:spcPts val="0"/>
              </a:spcAft>
              <a:buSzPts val="1400"/>
              <a:buAutoNum type="arabicPeriod"/>
            </a:pPr>
            <a:r>
              <a:rPr lang="en"/>
              <a:t>Where can the recipients of alpacas sell alpaca wool?</a:t>
            </a:r>
            <a:endParaRPr/>
          </a:p>
          <a:p>
            <a:pPr marL="320040" lvl="0" indent="-180340" algn="l" rtl="0">
              <a:spcBef>
                <a:spcPts val="1200"/>
              </a:spcBef>
              <a:spcAft>
                <a:spcPts val="1200"/>
              </a:spcAft>
              <a:buSzPts val="1400"/>
              <a:buAutoNum type="arabicPeriod"/>
            </a:pPr>
            <a:r>
              <a:rPr lang="en"/>
              <a:t>Did the alpaca donations actually have a positive impact?</a:t>
            </a:r>
            <a:endParaRPr/>
          </a:p>
        </p:txBody>
      </p:sp>
      <p:sp>
        <p:nvSpPr>
          <p:cNvPr id="5769" name="Google Shape;5769;p330"/>
          <p:cNvSpPr txBox="1"/>
          <p:nvPr/>
        </p:nvSpPr>
        <p:spPr>
          <a:xfrm>
            <a:off x="496575" y="4188750"/>
            <a:ext cx="7658400" cy="5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Roboto"/>
                <a:ea typeface="Roboto"/>
                <a:cs typeface="Roboto"/>
                <a:sym typeface="Roboto"/>
              </a:rPr>
              <a:t>With your group, analyze these 5 key areas and identify the technical and financial challenges associated with each problem. Be ready to pitch potential solutions to Altruistic Alpacas!</a:t>
            </a:r>
            <a:endParaRPr>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73"/>
        <p:cNvGrpSpPr/>
        <p:nvPr/>
      </p:nvGrpSpPr>
      <p:grpSpPr>
        <a:xfrm>
          <a:off x="0" y="0"/>
          <a:ext cx="0" cy="0"/>
          <a:chOff x="0" y="0"/>
          <a:chExt cx="0" cy="0"/>
        </a:xfrm>
      </p:grpSpPr>
      <p:sp>
        <p:nvSpPr>
          <p:cNvPr id="5774" name="Google Shape;5774;p3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5775" name="Google Shape;5775;p33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79"/>
        <p:cNvGrpSpPr/>
        <p:nvPr/>
      </p:nvGrpSpPr>
      <p:grpSpPr>
        <a:xfrm>
          <a:off x="0" y="0"/>
          <a:ext cx="0" cy="0"/>
          <a:chOff x="0" y="0"/>
          <a:chExt cx="0" cy="0"/>
        </a:xfrm>
      </p:grpSpPr>
      <p:sp>
        <p:nvSpPr>
          <p:cNvPr id="5780" name="Google Shape;5780;p3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5781" name="Google Shape;5781;p33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Alpacalypse Now</a:t>
            </a:r>
            <a:endParaRPr/>
          </a:p>
        </p:txBody>
      </p:sp>
      <p:sp>
        <p:nvSpPr>
          <p:cNvPr id="5782" name="Google Shape;5782;p33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86"/>
        <p:cNvGrpSpPr/>
        <p:nvPr/>
      </p:nvGrpSpPr>
      <p:grpSpPr>
        <a:xfrm>
          <a:off x="0" y="0"/>
          <a:ext cx="0" cy="0"/>
          <a:chOff x="0" y="0"/>
          <a:chExt cx="0" cy="0"/>
        </a:xfrm>
      </p:grpSpPr>
      <p:sp>
        <p:nvSpPr>
          <p:cNvPr id="5787" name="Google Shape;5787;p3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5788" name="Google Shape;5788;p333"/>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Analyze the Need</a:t>
            </a:r>
            <a:endParaRPr>
              <a:latin typeface="Roboto"/>
              <a:ea typeface="Roboto"/>
              <a:cs typeface="Roboto"/>
              <a:sym typeface="Roboto"/>
            </a:endParaRPr>
          </a:p>
          <a:p>
            <a:pPr marL="0" lvl="0" indent="0" algn="ctr" rtl="0">
              <a:spcBef>
                <a:spcPts val="0"/>
              </a:spcBef>
              <a:spcAft>
                <a:spcPts val="0"/>
              </a:spcAft>
              <a:buNone/>
            </a:pPr>
            <a:r>
              <a:rPr lang="en" sz="2400">
                <a:latin typeface="Roboto"/>
                <a:ea typeface="Roboto"/>
                <a:cs typeface="Roboto"/>
                <a:sym typeface="Roboto"/>
              </a:rPr>
              <a:t>(Where should we send the alpacas?)</a:t>
            </a:r>
            <a:endParaRPr sz="240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a:latin typeface="Roboto"/>
              <a:ea typeface="Roboto"/>
              <a:cs typeface="Roboto"/>
              <a:sym typeface="Roboto"/>
            </a:endParaRPr>
          </a:p>
        </p:txBody>
      </p:sp>
      <p:sp>
        <p:nvSpPr>
          <p:cNvPr id="5789" name="Google Shape;5789;p33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93"/>
        <p:cNvGrpSpPr/>
        <p:nvPr/>
      </p:nvGrpSpPr>
      <p:grpSpPr>
        <a:xfrm>
          <a:off x="0" y="0"/>
          <a:ext cx="0" cy="0"/>
          <a:chOff x="0" y="0"/>
          <a:chExt cx="0" cy="0"/>
        </a:xfrm>
      </p:grpSpPr>
      <p:sp>
        <p:nvSpPr>
          <p:cNvPr id="5794" name="Google Shape;5794;p3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Step 1: </a:t>
            </a:r>
            <a:r>
              <a:rPr lang="en">
                <a:latin typeface="Roboto Light"/>
                <a:ea typeface="Roboto Light"/>
                <a:cs typeface="Roboto Light"/>
                <a:sym typeface="Roboto Light"/>
              </a:rPr>
              <a:t>Identify Data Sources</a:t>
            </a:r>
            <a:endParaRPr>
              <a:latin typeface="Roboto Light"/>
              <a:ea typeface="Roboto Light"/>
              <a:cs typeface="Roboto Light"/>
              <a:sym typeface="Roboto Light"/>
            </a:endParaRPr>
          </a:p>
        </p:txBody>
      </p:sp>
      <p:sp>
        <p:nvSpPr>
          <p:cNvPr id="5795" name="Google Shape;5795;p3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48</a:t>
            </a:fld>
            <a:endParaRPr/>
          </a:p>
        </p:txBody>
      </p:sp>
      <p:sp>
        <p:nvSpPr>
          <p:cNvPr id="5796" name="Google Shape;5796;p334"/>
          <p:cNvSpPr txBox="1">
            <a:spLocks noGrp="1"/>
          </p:cNvSpPr>
          <p:nvPr>
            <p:ph type="subTitle" idx="1"/>
          </p:nvPr>
        </p:nvSpPr>
        <p:spPr>
          <a:xfrm>
            <a:off x="0" y="675975"/>
            <a:ext cx="4567500" cy="2670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Web services like FRED </a:t>
            </a:r>
            <a:br>
              <a:rPr lang="en"/>
            </a:br>
            <a:r>
              <a:rPr lang="en"/>
              <a:t>(Federal Reserve Bank of St. Louis) </a:t>
            </a:r>
            <a:endParaRPr/>
          </a:p>
          <a:p>
            <a:pPr marL="0" lvl="0" indent="0" algn="l" rtl="0">
              <a:spcBef>
                <a:spcPts val="0"/>
              </a:spcBef>
              <a:spcAft>
                <a:spcPts val="0"/>
              </a:spcAft>
              <a:buNone/>
            </a:pPr>
            <a:r>
              <a:rPr lang="en"/>
              <a:t>provide economic data and indicators that cover banking, business, consumer price </a:t>
            </a:r>
            <a:endParaRPr/>
          </a:p>
          <a:p>
            <a:pPr marL="0" lvl="0" indent="0" algn="l" rtl="0">
              <a:spcBef>
                <a:spcPts val="0"/>
              </a:spcBef>
              <a:spcAft>
                <a:spcPts val="0"/>
              </a:spcAft>
              <a:buNone/>
            </a:pPr>
            <a:r>
              <a:rPr lang="en"/>
              <a:t>indexes, employment, population, GDP, and more.</a:t>
            </a:r>
            <a:endParaRPr/>
          </a:p>
        </p:txBody>
      </p:sp>
      <p:pic>
        <p:nvPicPr>
          <p:cNvPr id="5797" name="Google Shape;5797;p334"/>
          <p:cNvPicPr preferRelativeResize="0"/>
          <p:nvPr/>
        </p:nvPicPr>
        <p:blipFill>
          <a:blip r:embed="rId3">
            <a:alphaModFix/>
          </a:blip>
          <a:stretch>
            <a:fillRect/>
          </a:stretch>
        </p:blipFill>
        <p:spPr>
          <a:xfrm>
            <a:off x="4188300" y="848875"/>
            <a:ext cx="4499651" cy="38529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01"/>
        <p:cNvGrpSpPr/>
        <p:nvPr/>
      </p:nvGrpSpPr>
      <p:grpSpPr>
        <a:xfrm>
          <a:off x="0" y="0"/>
          <a:ext cx="0" cy="0"/>
          <a:chOff x="0" y="0"/>
          <a:chExt cx="0" cy="0"/>
        </a:xfrm>
      </p:grpSpPr>
      <p:sp>
        <p:nvSpPr>
          <p:cNvPr id="5802" name="Google Shape;5802;p3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Step 1: </a:t>
            </a:r>
            <a:r>
              <a:rPr lang="en">
                <a:solidFill>
                  <a:schemeClr val="dk1"/>
                </a:solidFill>
                <a:latin typeface="Roboto Light"/>
                <a:ea typeface="Roboto Light"/>
                <a:cs typeface="Roboto Light"/>
                <a:sym typeface="Roboto Light"/>
              </a:rPr>
              <a:t>Identify Data Sources</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5803" name="Google Shape;5803;p3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5804" name="Google Shape;5804;p335"/>
          <p:cNvSpPr txBox="1"/>
          <p:nvPr/>
        </p:nvSpPr>
        <p:spPr>
          <a:xfrm>
            <a:off x="7016152" y="1630900"/>
            <a:ext cx="1593000" cy="6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Roboto"/>
                <a:ea typeface="Roboto"/>
                <a:cs typeface="Roboto"/>
                <a:sym typeface="Roboto"/>
              </a:rPr>
              <a:t>Lots of Data!</a:t>
            </a:r>
            <a:endParaRPr sz="1800" b="1">
              <a:latin typeface="Roboto"/>
              <a:ea typeface="Roboto"/>
              <a:cs typeface="Roboto"/>
              <a:sym typeface="Roboto"/>
            </a:endParaRPr>
          </a:p>
        </p:txBody>
      </p:sp>
      <p:pic>
        <p:nvPicPr>
          <p:cNvPr id="5805" name="Google Shape;5805;p335"/>
          <p:cNvPicPr preferRelativeResize="0"/>
          <p:nvPr/>
        </p:nvPicPr>
        <p:blipFill>
          <a:blip r:embed="rId3">
            <a:alphaModFix/>
          </a:blip>
          <a:stretch>
            <a:fillRect/>
          </a:stretch>
        </p:blipFill>
        <p:spPr>
          <a:xfrm>
            <a:off x="7315200" y="839638"/>
            <a:ext cx="914400" cy="914400"/>
          </a:xfrm>
          <a:prstGeom prst="rect">
            <a:avLst/>
          </a:prstGeom>
          <a:noFill/>
          <a:ln>
            <a:noFill/>
          </a:ln>
          <a:effectLst>
            <a:outerShdw blurRad="57150" dist="19050" dir="5400000" algn="bl" rotWithShape="0">
              <a:srgbClr val="42719B">
                <a:alpha val="50000"/>
              </a:srgbClr>
            </a:outerShdw>
          </a:effectLst>
        </p:spPr>
      </p:pic>
      <p:pic>
        <p:nvPicPr>
          <p:cNvPr id="5806" name="Google Shape;5806;p335"/>
          <p:cNvPicPr preferRelativeResize="0"/>
          <p:nvPr/>
        </p:nvPicPr>
        <p:blipFill>
          <a:blip r:embed="rId4">
            <a:alphaModFix/>
          </a:blip>
          <a:stretch>
            <a:fillRect/>
          </a:stretch>
        </p:blipFill>
        <p:spPr>
          <a:xfrm>
            <a:off x="304800" y="1001750"/>
            <a:ext cx="6711350" cy="3615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26"/>
        <p:cNvGrpSpPr/>
        <p:nvPr/>
      </p:nvGrpSpPr>
      <p:grpSpPr>
        <a:xfrm>
          <a:off x="0" y="0"/>
          <a:ext cx="0" cy="0"/>
          <a:chOff x="0" y="0"/>
          <a:chExt cx="0" cy="0"/>
        </a:xfrm>
      </p:grpSpPr>
      <p:pic>
        <p:nvPicPr>
          <p:cNvPr id="5327" name="Google Shape;5327;p291"/>
          <p:cNvPicPr preferRelativeResize="0"/>
          <p:nvPr/>
        </p:nvPicPr>
        <p:blipFill>
          <a:blip r:embed="rId3">
            <a:alphaModFix/>
          </a:blip>
          <a:stretch>
            <a:fillRect/>
          </a:stretch>
        </p:blipFill>
        <p:spPr>
          <a:xfrm>
            <a:off x="0" y="-80700"/>
            <a:ext cx="9144000" cy="5224200"/>
          </a:xfrm>
          <a:prstGeom prst="rect">
            <a:avLst/>
          </a:prstGeom>
          <a:noFill/>
          <a:ln>
            <a:noFill/>
          </a:ln>
        </p:spPr>
      </p:pic>
      <p:sp>
        <p:nvSpPr>
          <p:cNvPr id="5328" name="Google Shape;5328;p2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10"/>
        <p:cNvGrpSpPr/>
        <p:nvPr/>
      </p:nvGrpSpPr>
      <p:grpSpPr>
        <a:xfrm>
          <a:off x="0" y="0"/>
          <a:ext cx="0" cy="0"/>
          <a:chOff x="0" y="0"/>
          <a:chExt cx="0" cy="0"/>
        </a:xfrm>
      </p:grpSpPr>
      <p:sp>
        <p:nvSpPr>
          <p:cNvPr id="5811" name="Google Shape;5811;p3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Step 2: </a:t>
            </a:r>
            <a:r>
              <a:rPr lang="en">
                <a:solidFill>
                  <a:schemeClr val="dk1"/>
                </a:solidFill>
                <a:latin typeface="Roboto Light"/>
                <a:ea typeface="Roboto Light"/>
                <a:cs typeface="Roboto Light"/>
                <a:sym typeface="Roboto Light"/>
              </a:rPr>
              <a:t>Build a Data Retrieval Plan</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5812" name="Google Shape;5812;p3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50</a:t>
            </a:fld>
            <a:endParaRPr/>
          </a:p>
        </p:txBody>
      </p:sp>
      <p:pic>
        <p:nvPicPr>
          <p:cNvPr id="5813" name="Google Shape;5813;p336"/>
          <p:cNvPicPr preferRelativeResize="0"/>
          <p:nvPr/>
        </p:nvPicPr>
        <p:blipFill>
          <a:blip r:embed="rId3">
            <a:alphaModFix/>
          </a:blip>
          <a:stretch>
            <a:fillRect/>
          </a:stretch>
        </p:blipFill>
        <p:spPr>
          <a:xfrm>
            <a:off x="4474675" y="1302626"/>
            <a:ext cx="4395001" cy="3076850"/>
          </a:xfrm>
          <a:prstGeom prst="rect">
            <a:avLst/>
          </a:prstGeom>
          <a:noFill/>
          <a:ln w="9525" cap="flat" cmpd="sng">
            <a:solidFill>
              <a:srgbClr val="999999"/>
            </a:solidFill>
            <a:prstDash val="solid"/>
            <a:round/>
            <a:headEnd type="none" w="sm" len="sm"/>
            <a:tailEnd type="none" w="sm" len="sm"/>
          </a:ln>
        </p:spPr>
      </p:pic>
      <p:sp>
        <p:nvSpPr>
          <p:cNvPr id="5814" name="Google Shape;5814;p3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could retrieve this data by brute force, but it would be:</a:t>
            </a:r>
            <a:endParaRPr/>
          </a:p>
        </p:txBody>
      </p:sp>
      <p:sp>
        <p:nvSpPr>
          <p:cNvPr id="5815" name="Google Shape;5815;p336"/>
          <p:cNvSpPr/>
          <p:nvPr/>
        </p:nvSpPr>
        <p:spPr>
          <a:xfrm>
            <a:off x="1352550" y="1302625"/>
            <a:ext cx="29283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336"/>
          <p:cNvSpPr txBox="1">
            <a:spLocks noGrp="1"/>
          </p:cNvSpPr>
          <p:nvPr>
            <p:ph type="subTitle" idx="1"/>
          </p:nvPr>
        </p:nvSpPr>
        <p:spPr>
          <a:xfrm>
            <a:off x="12225" y="1321800"/>
            <a:ext cx="42687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Extremely time consuming</a:t>
            </a:r>
            <a:endParaRPr>
              <a:latin typeface="Roboto"/>
              <a:ea typeface="Roboto"/>
              <a:cs typeface="Roboto"/>
              <a:sym typeface="Roboto"/>
            </a:endParaRPr>
          </a:p>
        </p:txBody>
      </p:sp>
      <p:sp>
        <p:nvSpPr>
          <p:cNvPr id="5817" name="Google Shape;5817;p336"/>
          <p:cNvSpPr/>
          <p:nvPr/>
        </p:nvSpPr>
        <p:spPr>
          <a:xfrm>
            <a:off x="1352550" y="2154925"/>
            <a:ext cx="29283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336"/>
          <p:cNvSpPr/>
          <p:nvPr/>
        </p:nvSpPr>
        <p:spPr>
          <a:xfrm>
            <a:off x="1352550" y="2997650"/>
            <a:ext cx="29283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336"/>
          <p:cNvSpPr txBox="1">
            <a:spLocks noGrp="1"/>
          </p:cNvSpPr>
          <p:nvPr>
            <p:ph type="subTitle" idx="2"/>
          </p:nvPr>
        </p:nvSpPr>
        <p:spPr>
          <a:xfrm>
            <a:off x="-12225" y="2157350"/>
            <a:ext cx="46188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Skewed by our city familiarity</a:t>
            </a:r>
            <a:endParaRPr>
              <a:latin typeface="Roboto"/>
              <a:ea typeface="Roboto"/>
              <a:cs typeface="Roboto"/>
              <a:sym typeface="Roboto"/>
            </a:endParaRPr>
          </a:p>
        </p:txBody>
      </p:sp>
      <p:sp>
        <p:nvSpPr>
          <p:cNvPr id="5820" name="Google Shape;5820;p336"/>
          <p:cNvSpPr txBox="1">
            <a:spLocks noGrp="1"/>
          </p:cNvSpPr>
          <p:nvPr>
            <p:ph type="subTitle" idx="3"/>
          </p:nvPr>
        </p:nvSpPr>
        <p:spPr>
          <a:xfrm>
            <a:off x="0" y="3000075"/>
            <a:ext cx="41997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Labor intensive</a:t>
            </a:r>
            <a:endParaRPr>
              <a:latin typeface="Roboto"/>
              <a:ea typeface="Roboto"/>
              <a:cs typeface="Roboto"/>
              <a:sym typeface="Roboto"/>
            </a:endParaRPr>
          </a:p>
        </p:txBody>
      </p:sp>
      <p:pic>
        <p:nvPicPr>
          <p:cNvPr id="5821" name="Google Shape;5821;p336"/>
          <p:cNvPicPr preferRelativeResize="0"/>
          <p:nvPr/>
        </p:nvPicPr>
        <p:blipFill rotWithShape="1">
          <a:blip r:embed="rId4">
            <a:alphaModFix/>
          </a:blip>
          <a:srcRect t="1774" b="1765"/>
          <a:stretch/>
        </p:blipFill>
        <p:spPr>
          <a:xfrm>
            <a:off x="429768" y="1326611"/>
            <a:ext cx="785567" cy="606900"/>
          </a:xfrm>
          <a:prstGeom prst="rect">
            <a:avLst/>
          </a:prstGeom>
          <a:noFill/>
          <a:ln>
            <a:noFill/>
          </a:ln>
        </p:spPr>
      </p:pic>
      <p:pic>
        <p:nvPicPr>
          <p:cNvPr id="5822" name="Google Shape;5822;p336"/>
          <p:cNvPicPr preferRelativeResize="0"/>
          <p:nvPr/>
        </p:nvPicPr>
        <p:blipFill rotWithShape="1">
          <a:blip r:embed="rId4">
            <a:alphaModFix/>
          </a:blip>
          <a:srcRect t="1774" b="1765"/>
          <a:stretch/>
        </p:blipFill>
        <p:spPr>
          <a:xfrm>
            <a:off x="429768" y="2150898"/>
            <a:ext cx="785566" cy="606900"/>
          </a:xfrm>
          <a:prstGeom prst="rect">
            <a:avLst/>
          </a:prstGeom>
          <a:noFill/>
          <a:ln>
            <a:noFill/>
          </a:ln>
        </p:spPr>
      </p:pic>
      <p:pic>
        <p:nvPicPr>
          <p:cNvPr id="5823" name="Google Shape;5823;p336"/>
          <p:cNvPicPr preferRelativeResize="0"/>
          <p:nvPr/>
        </p:nvPicPr>
        <p:blipFill rotWithShape="1">
          <a:blip r:embed="rId4">
            <a:alphaModFix/>
          </a:blip>
          <a:srcRect t="1774" b="1765"/>
          <a:stretch/>
        </p:blipFill>
        <p:spPr>
          <a:xfrm>
            <a:off x="429768" y="2979998"/>
            <a:ext cx="785566" cy="606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27"/>
        <p:cNvGrpSpPr/>
        <p:nvPr/>
      </p:nvGrpSpPr>
      <p:grpSpPr>
        <a:xfrm>
          <a:off x="0" y="0"/>
          <a:ext cx="0" cy="0"/>
          <a:chOff x="0" y="0"/>
          <a:chExt cx="0" cy="0"/>
        </a:xfrm>
      </p:grpSpPr>
      <p:sp>
        <p:nvSpPr>
          <p:cNvPr id="5828" name="Google Shape;5828;p3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Step 2: </a:t>
            </a:r>
            <a:r>
              <a:rPr lang="en">
                <a:solidFill>
                  <a:schemeClr val="dk1"/>
                </a:solidFill>
                <a:latin typeface="Roboto Light"/>
                <a:ea typeface="Roboto Light"/>
                <a:cs typeface="Roboto Light"/>
                <a:sym typeface="Roboto Light"/>
              </a:rPr>
              <a:t>Build a Data Retrieval Plan</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5829" name="Google Shape;5829;p3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51</a:t>
            </a:fld>
            <a:endParaRPr/>
          </a:p>
        </p:txBody>
      </p:sp>
      <p:pic>
        <p:nvPicPr>
          <p:cNvPr id="5830" name="Google Shape;5830;p337"/>
          <p:cNvPicPr preferRelativeResize="0"/>
          <p:nvPr/>
        </p:nvPicPr>
        <p:blipFill>
          <a:blip r:embed="rId3">
            <a:alphaModFix/>
          </a:blip>
          <a:stretch>
            <a:fillRect/>
          </a:stretch>
        </p:blipFill>
        <p:spPr>
          <a:xfrm>
            <a:off x="375946" y="1505000"/>
            <a:ext cx="5841231" cy="3354250"/>
          </a:xfrm>
          <a:prstGeom prst="rect">
            <a:avLst/>
          </a:prstGeom>
          <a:noFill/>
          <a:ln w="9525" cap="flat" cmpd="sng">
            <a:solidFill>
              <a:srgbClr val="999999"/>
            </a:solidFill>
            <a:prstDash val="solid"/>
            <a:round/>
            <a:headEnd type="none" w="sm" len="sm"/>
            <a:tailEnd type="none" w="sm" len="sm"/>
          </a:ln>
        </p:spPr>
      </p:pic>
      <p:sp>
        <p:nvSpPr>
          <p:cNvPr id="5831" name="Google Shape;5831;p337"/>
          <p:cNvSpPr txBox="1"/>
          <p:nvPr/>
        </p:nvSpPr>
        <p:spPr>
          <a:xfrm>
            <a:off x="258250" y="684625"/>
            <a:ext cx="8611500" cy="3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a:solidFill>
                  <a:schemeClr val="dk1"/>
                </a:solidFill>
                <a:latin typeface="Roboto"/>
                <a:ea typeface="Roboto"/>
                <a:cs typeface="Roboto"/>
                <a:sym typeface="Roboto"/>
              </a:rPr>
              <a:t>Thankfully, we can take advantage of the </a:t>
            </a:r>
            <a:r>
              <a:rPr lang="en" sz="2000">
                <a:solidFill>
                  <a:schemeClr val="dk1"/>
                </a:solidFill>
                <a:highlight>
                  <a:srgbClr val="FFFF00"/>
                </a:highlight>
                <a:latin typeface="Roboto"/>
                <a:ea typeface="Roboto"/>
                <a:cs typeface="Roboto"/>
                <a:sym typeface="Roboto"/>
              </a:rPr>
              <a:t>pytrends API</a:t>
            </a:r>
            <a:r>
              <a:rPr lang="en" sz="2000">
                <a:solidFill>
                  <a:schemeClr val="dk1"/>
                </a:solidFill>
                <a:latin typeface="Roboto"/>
                <a:ea typeface="Roboto"/>
                <a:cs typeface="Roboto"/>
                <a:sym typeface="Roboto"/>
              </a:rPr>
              <a:t> to </a:t>
            </a:r>
            <a:r>
              <a:rPr lang="en" sz="2000">
                <a:solidFill>
                  <a:schemeClr val="dk1"/>
                </a:solidFill>
                <a:highlight>
                  <a:srgbClr val="FFFF00"/>
                </a:highlight>
                <a:latin typeface="Roboto"/>
                <a:ea typeface="Roboto"/>
                <a:cs typeface="Roboto"/>
                <a:sym typeface="Roboto"/>
              </a:rPr>
              <a:t>programmatically</a:t>
            </a:r>
            <a:r>
              <a:rPr lang="en" sz="2000">
                <a:solidFill>
                  <a:schemeClr val="dk1"/>
                </a:solidFill>
                <a:latin typeface="Roboto"/>
                <a:ea typeface="Roboto"/>
                <a:cs typeface="Roboto"/>
                <a:sym typeface="Roboto"/>
              </a:rPr>
              <a:t> run our queries. (#ThankGoodnessForProgramming)</a:t>
            </a:r>
            <a:endParaRPr sz="1800">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35"/>
        <p:cNvGrpSpPr/>
        <p:nvPr/>
      </p:nvGrpSpPr>
      <p:grpSpPr>
        <a:xfrm>
          <a:off x="0" y="0"/>
          <a:ext cx="0" cy="0"/>
          <a:chOff x="0" y="0"/>
          <a:chExt cx="0" cy="0"/>
        </a:xfrm>
      </p:grpSpPr>
      <p:sp>
        <p:nvSpPr>
          <p:cNvPr id="5836" name="Google Shape;5836;p3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Step 3: </a:t>
            </a:r>
            <a:r>
              <a:rPr lang="en">
                <a:solidFill>
                  <a:schemeClr val="dk1"/>
                </a:solidFill>
                <a:latin typeface="Roboto Light"/>
                <a:ea typeface="Roboto Light"/>
                <a:cs typeface="Roboto Light"/>
                <a:sym typeface="Roboto Light"/>
              </a:rPr>
              <a:t>Retrieve the Data with Python</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5837" name="Google Shape;5837;p3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52</a:t>
            </a:fld>
            <a:endParaRPr/>
          </a:p>
        </p:txBody>
      </p:sp>
      <p:pic>
        <p:nvPicPr>
          <p:cNvPr id="5838" name="Google Shape;5838;p338"/>
          <p:cNvPicPr preferRelativeResize="0"/>
          <p:nvPr/>
        </p:nvPicPr>
        <p:blipFill>
          <a:blip r:embed="rId3">
            <a:alphaModFix/>
          </a:blip>
          <a:stretch>
            <a:fillRect/>
          </a:stretch>
        </p:blipFill>
        <p:spPr>
          <a:xfrm>
            <a:off x="152400" y="686100"/>
            <a:ext cx="8839199" cy="2965048"/>
          </a:xfrm>
          <a:prstGeom prst="rect">
            <a:avLst/>
          </a:prstGeom>
          <a:noFill/>
          <a:ln>
            <a:noFill/>
          </a:ln>
        </p:spPr>
      </p:pic>
      <p:sp>
        <p:nvSpPr>
          <p:cNvPr id="5839" name="Google Shape;5839;p338"/>
          <p:cNvSpPr txBox="1"/>
          <p:nvPr/>
        </p:nvSpPr>
        <p:spPr>
          <a:xfrm>
            <a:off x="4976900" y="2642300"/>
            <a:ext cx="3518400" cy="5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This funky code will search Google trends for “alpacas” and return the data...</a:t>
            </a:r>
            <a:endParaRPr b="1">
              <a:latin typeface="Roboto"/>
              <a:ea typeface="Roboto"/>
              <a:cs typeface="Roboto"/>
              <a:sym typeface="Roboto"/>
            </a:endParaRPr>
          </a:p>
          <a:p>
            <a:pPr marL="0" lvl="0" indent="0" algn="l" rtl="0">
              <a:spcBef>
                <a:spcPts val="0"/>
              </a:spcBef>
              <a:spcAft>
                <a:spcPts val="0"/>
              </a:spcAft>
              <a:buNone/>
            </a:pPr>
            <a:endParaRPr b="1"/>
          </a:p>
        </p:txBody>
      </p:sp>
      <p:pic>
        <p:nvPicPr>
          <p:cNvPr id="5840" name="Google Shape;5840;p338"/>
          <p:cNvPicPr preferRelativeResize="0"/>
          <p:nvPr/>
        </p:nvPicPr>
        <p:blipFill>
          <a:blip r:embed="rId4">
            <a:alphaModFix/>
          </a:blip>
          <a:stretch>
            <a:fillRect/>
          </a:stretch>
        </p:blipFill>
        <p:spPr>
          <a:xfrm>
            <a:off x="4021800" y="2443463"/>
            <a:ext cx="914400" cy="914400"/>
          </a:xfrm>
          <a:prstGeom prst="rect">
            <a:avLst/>
          </a:prstGeom>
          <a:noFill/>
          <a:ln>
            <a:noFill/>
          </a:ln>
          <a:effectLst>
            <a:outerShdw blurRad="57150" dist="19050" dir="5400000" algn="bl" rotWithShape="0">
              <a:srgbClr val="42719B">
                <a:alpha val="5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44"/>
        <p:cNvGrpSpPr/>
        <p:nvPr/>
      </p:nvGrpSpPr>
      <p:grpSpPr>
        <a:xfrm>
          <a:off x="0" y="0"/>
          <a:ext cx="0" cy="0"/>
          <a:chOff x="0" y="0"/>
          <a:chExt cx="0" cy="0"/>
        </a:xfrm>
      </p:grpSpPr>
      <p:sp>
        <p:nvSpPr>
          <p:cNvPr id="5845" name="Google Shape;5845;p3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Step 4: </a:t>
            </a:r>
            <a:r>
              <a:rPr lang="en">
                <a:solidFill>
                  <a:schemeClr val="dk1"/>
                </a:solidFill>
                <a:latin typeface="Roboto Light"/>
                <a:ea typeface="Roboto Light"/>
                <a:cs typeface="Roboto Light"/>
                <a:sym typeface="Roboto Light"/>
              </a:rPr>
              <a:t>Assemble and Clean the Data</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5846" name="Google Shape;5846;p3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53</a:t>
            </a:fld>
            <a:endParaRPr/>
          </a:p>
        </p:txBody>
      </p:sp>
      <p:pic>
        <p:nvPicPr>
          <p:cNvPr id="5847" name="Google Shape;5847;p339"/>
          <p:cNvPicPr preferRelativeResize="0"/>
          <p:nvPr/>
        </p:nvPicPr>
        <p:blipFill>
          <a:blip r:embed="rId3">
            <a:alphaModFix/>
          </a:blip>
          <a:stretch>
            <a:fillRect/>
          </a:stretch>
        </p:blipFill>
        <p:spPr>
          <a:xfrm>
            <a:off x="152400" y="686100"/>
            <a:ext cx="8839200" cy="1742149"/>
          </a:xfrm>
          <a:prstGeom prst="rect">
            <a:avLst/>
          </a:prstGeom>
          <a:noFill/>
          <a:ln>
            <a:noFill/>
          </a:ln>
        </p:spPr>
      </p:pic>
      <p:sp>
        <p:nvSpPr>
          <p:cNvPr id="5848" name="Google Shape;5848;p339"/>
          <p:cNvSpPr txBox="1"/>
          <p:nvPr/>
        </p:nvSpPr>
        <p:spPr>
          <a:xfrm>
            <a:off x="5515775" y="3430250"/>
            <a:ext cx="2990700"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...which we can clean up, and then group results by country...</a:t>
            </a:r>
            <a:endParaRPr b="1">
              <a:latin typeface="Roboto"/>
              <a:ea typeface="Roboto"/>
              <a:cs typeface="Roboto"/>
              <a:sym typeface="Roboto"/>
            </a:endParaRPr>
          </a:p>
          <a:p>
            <a:pPr marL="0" lvl="0" indent="0" algn="l" rtl="0">
              <a:spcBef>
                <a:spcPts val="0"/>
              </a:spcBef>
              <a:spcAft>
                <a:spcPts val="0"/>
              </a:spcAft>
              <a:buNone/>
            </a:pPr>
            <a:endParaRPr b="1"/>
          </a:p>
        </p:txBody>
      </p:sp>
      <p:pic>
        <p:nvPicPr>
          <p:cNvPr id="5849" name="Google Shape;5849;p339"/>
          <p:cNvPicPr preferRelativeResize="0"/>
          <p:nvPr/>
        </p:nvPicPr>
        <p:blipFill>
          <a:blip r:embed="rId4">
            <a:alphaModFix/>
          </a:blip>
          <a:stretch>
            <a:fillRect/>
          </a:stretch>
        </p:blipFill>
        <p:spPr>
          <a:xfrm>
            <a:off x="5649475" y="2484188"/>
            <a:ext cx="914400" cy="914400"/>
          </a:xfrm>
          <a:prstGeom prst="rect">
            <a:avLst/>
          </a:prstGeom>
          <a:noFill/>
          <a:ln>
            <a:noFill/>
          </a:ln>
          <a:effectLst>
            <a:outerShdw blurRad="57150" dist="19050" dir="5400000" algn="bl" rotWithShape="0">
              <a:srgbClr val="42719B">
                <a:alpha val="50000"/>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53"/>
        <p:cNvGrpSpPr/>
        <p:nvPr/>
      </p:nvGrpSpPr>
      <p:grpSpPr>
        <a:xfrm>
          <a:off x="0" y="0"/>
          <a:ext cx="0" cy="0"/>
          <a:chOff x="0" y="0"/>
          <a:chExt cx="0" cy="0"/>
        </a:xfrm>
      </p:grpSpPr>
      <p:sp>
        <p:nvSpPr>
          <p:cNvPr id="5854" name="Google Shape;5854;p3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Step 5: </a:t>
            </a:r>
            <a:r>
              <a:rPr lang="en">
                <a:solidFill>
                  <a:schemeClr val="dk1"/>
                </a:solidFill>
                <a:latin typeface="Roboto Light"/>
                <a:ea typeface="Roboto Light"/>
                <a:cs typeface="Roboto Light"/>
                <a:sym typeface="Roboto Light"/>
              </a:rPr>
              <a:t>Analyze for Trends</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5855" name="Google Shape;5855;p3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54</a:t>
            </a:fld>
            <a:endParaRPr/>
          </a:p>
        </p:txBody>
      </p:sp>
      <p:pic>
        <p:nvPicPr>
          <p:cNvPr id="5856" name="Google Shape;5856;p340"/>
          <p:cNvPicPr preferRelativeResize="0"/>
          <p:nvPr/>
        </p:nvPicPr>
        <p:blipFill rotWithShape="1">
          <a:blip r:embed="rId3">
            <a:alphaModFix/>
          </a:blip>
          <a:srcRect r="3437"/>
          <a:stretch/>
        </p:blipFill>
        <p:spPr>
          <a:xfrm>
            <a:off x="152400" y="762625"/>
            <a:ext cx="7530425" cy="3343174"/>
          </a:xfrm>
          <a:prstGeom prst="rect">
            <a:avLst/>
          </a:prstGeom>
          <a:noFill/>
          <a:ln>
            <a:noFill/>
          </a:ln>
        </p:spPr>
      </p:pic>
      <p:sp>
        <p:nvSpPr>
          <p:cNvPr id="5857" name="Google Shape;5857;p340"/>
          <p:cNvSpPr txBox="1"/>
          <p:nvPr/>
        </p:nvSpPr>
        <p:spPr>
          <a:xfrm>
            <a:off x="1076975" y="4191425"/>
            <a:ext cx="7939200" cy="6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Finally, we can visualize the trends to see that Peru is the best location based on search trends. Obviously, there are other factors to consider, but we are rolling with this for now!</a:t>
            </a:r>
            <a:endParaRPr b="1">
              <a:latin typeface="Roboto"/>
              <a:ea typeface="Roboto"/>
              <a:cs typeface="Roboto"/>
              <a:sym typeface="Roboto"/>
            </a:endParaRPr>
          </a:p>
          <a:p>
            <a:pPr marL="0" lvl="0" indent="0" algn="l" rtl="0">
              <a:spcBef>
                <a:spcPts val="0"/>
              </a:spcBef>
              <a:spcAft>
                <a:spcPts val="0"/>
              </a:spcAft>
              <a:buNone/>
            </a:pPr>
            <a:endParaRPr b="1"/>
          </a:p>
        </p:txBody>
      </p:sp>
      <p:pic>
        <p:nvPicPr>
          <p:cNvPr id="5858" name="Google Shape;5858;p340"/>
          <p:cNvPicPr preferRelativeResize="0"/>
          <p:nvPr/>
        </p:nvPicPr>
        <p:blipFill>
          <a:blip r:embed="rId4">
            <a:alphaModFix/>
          </a:blip>
          <a:stretch>
            <a:fillRect/>
          </a:stretch>
        </p:blipFill>
        <p:spPr>
          <a:xfrm>
            <a:off x="217500" y="3916613"/>
            <a:ext cx="914400" cy="914400"/>
          </a:xfrm>
          <a:prstGeom prst="rect">
            <a:avLst/>
          </a:prstGeom>
          <a:noFill/>
          <a:ln>
            <a:noFill/>
          </a:ln>
          <a:effectLst>
            <a:outerShdw blurRad="57150" dist="19050" dir="5400000" algn="bl" rotWithShape="0">
              <a:srgbClr val="42719B">
                <a:alpha val="50000"/>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62"/>
        <p:cNvGrpSpPr/>
        <p:nvPr/>
      </p:nvGrpSpPr>
      <p:grpSpPr>
        <a:xfrm>
          <a:off x="0" y="0"/>
          <a:ext cx="0" cy="0"/>
          <a:chOff x="0" y="0"/>
          <a:chExt cx="0" cy="0"/>
        </a:xfrm>
      </p:grpSpPr>
      <p:pic>
        <p:nvPicPr>
          <p:cNvPr id="5863" name="Google Shape;5863;p341"/>
          <p:cNvPicPr preferRelativeResize="0"/>
          <p:nvPr/>
        </p:nvPicPr>
        <p:blipFill>
          <a:blip r:embed="rId3">
            <a:alphaModFix/>
          </a:blip>
          <a:stretch>
            <a:fillRect/>
          </a:stretch>
        </p:blipFill>
        <p:spPr>
          <a:xfrm>
            <a:off x="0" y="1013237"/>
            <a:ext cx="2718154" cy="1528951"/>
          </a:xfrm>
          <a:prstGeom prst="rect">
            <a:avLst/>
          </a:prstGeom>
          <a:noFill/>
          <a:ln>
            <a:noFill/>
          </a:ln>
        </p:spPr>
      </p:pic>
      <p:pic>
        <p:nvPicPr>
          <p:cNvPr id="5864" name="Google Shape;5864;p341"/>
          <p:cNvPicPr preferRelativeResize="0"/>
          <p:nvPr/>
        </p:nvPicPr>
        <p:blipFill>
          <a:blip r:embed="rId4">
            <a:alphaModFix/>
          </a:blip>
          <a:stretch>
            <a:fillRect/>
          </a:stretch>
        </p:blipFill>
        <p:spPr>
          <a:xfrm>
            <a:off x="-12300" y="3203156"/>
            <a:ext cx="2718101" cy="1528932"/>
          </a:xfrm>
          <a:prstGeom prst="rect">
            <a:avLst/>
          </a:prstGeom>
          <a:noFill/>
          <a:ln>
            <a:noFill/>
          </a:ln>
        </p:spPr>
      </p:pic>
      <p:sp>
        <p:nvSpPr>
          <p:cNvPr id="5865" name="Google Shape;5865;p3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Bonus: </a:t>
            </a:r>
            <a:r>
              <a:rPr lang="en">
                <a:solidFill>
                  <a:schemeClr val="dk1"/>
                </a:solidFill>
                <a:latin typeface="Roboto Light"/>
                <a:ea typeface="Roboto Light"/>
                <a:cs typeface="Roboto Light"/>
                <a:sym typeface="Roboto Light"/>
              </a:rPr>
              <a:t>Apply Machine Learning!</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5866" name="Google Shape;5866;p3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5867" name="Google Shape;5867;p341"/>
          <p:cNvSpPr txBox="1"/>
          <p:nvPr/>
        </p:nvSpPr>
        <p:spPr>
          <a:xfrm>
            <a:off x="7579150" y="1920600"/>
            <a:ext cx="1354200" cy="206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We could also apply machine learning to convert economic factors into probable locations.</a:t>
            </a:r>
            <a:endParaRPr b="1">
              <a:latin typeface="Roboto"/>
              <a:ea typeface="Roboto"/>
              <a:cs typeface="Roboto"/>
              <a:sym typeface="Roboto"/>
            </a:endParaRPr>
          </a:p>
          <a:p>
            <a:pPr marL="0" lvl="0" indent="0" algn="l" rtl="0">
              <a:spcBef>
                <a:spcPts val="0"/>
              </a:spcBef>
              <a:spcAft>
                <a:spcPts val="0"/>
              </a:spcAft>
              <a:buNone/>
            </a:pPr>
            <a:endParaRPr b="1"/>
          </a:p>
        </p:txBody>
      </p:sp>
      <p:pic>
        <p:nvPicPr>
          <p:cNvPr id="5868" name="Google Shape;5868;p341"/>
          <p:cNvPicPr preferRelativeResize="0"/>
          <p:nvPr/>
        </p:nvPicPr>
        <p:blipFill>
          <a:blip r:embed="rId5">
            <a:alphaModFix/>
          </a:blip>
          <a:stretch>
            <a:fillRect/>
          </a:stretch>
        </p:blipFill>
        <p:spPr>
          <a:xfrm>
            <a:off x="7679900" y="1049063"/>
            <a:ext cx="914400" cy="914400"/>
          </a:xfrm>
          <a:prstGeom prst="rect">
            <a:avLst/>
          </a:prstGeom>
          <a:noFill/>
          <a:ln>
            <a:noFill/>
          </a:ln>
          <a:effectLst>
            <a:outerShdw blurRad="57150" dist="19050" dir="5400000" algn="bl" rotWithShape="0">
              <a:srgbClr val="42719B">
                <a:alpha val="50000"/>
              </a:srgbClr>
            </a:outerShdw>
          </a:effectLst>
        </p:spPr>
      </p:pic>
      <p:pic>
        <p:nvPicPr>
          <p:cNvPr id="5869" name="Google Shape;5869;p341"/>
          <p:cNvPicPr preferRelativeResize="0"/>
          <p:nvPr/>
        </p:nvPicPr>
        <p:blipFill>
          <a:blip r:embed="rId6">
            <a:alphaModFix/>
          </a:blip>
          <a:stretch>
            <a:fillRect/>
          </a:stretch>
        </p:blipFill>
        <p:spPr>
          <a:xfrm>
            <a:off x="2718100" y="1853638"/>
            <a:ext cx="1510600" cy="1743075"/>
          </a:xfrm>
          <a:prstGeom prst="rect">
            <a:avLst/>
          </a:prstGeom>
          <a:noFill/>
          <a:ln>
            <a:noFill/>
          </a:ln>
        </p:spPr>
      </p:pic>
      <p:sp>
        <p:nvSpPr>
          <p:cNvPr id="5870" name="Google Shape;5870;p341"/>
          <p:cNvSpPr txBox="1"/>
          <p:nvPr/>
        </p:nvSpPr>
        <p:spPr>
          <a:xfrm>
            <a:off x="2796300" y="1546975"/>
            <a:ext cx="13542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Deep Learning</a:t>
            </a:r>
            <a:endParaRPr>
              <a:latin typeface="Roboto"/>
              <a:ea typeface="Roboto"/>
              <a:cs typeface="Roboto"/>
              <a:sym typeface="Roboto"/>
            </a:endParaRPr>
          </a:p>
        </p:txBody>
      </p:sp>
      <p:sp>
        <p:nvSpPr>
          <p:cNvPr id="5871" name="Google Shape;5871;p341"/>
          <p:cNvSpPr/>
          <p:nvPr/>
        </p:nvSpPr>
        <p:spPr>
          <a:xfrm rot="2097786">
            <a:off x="2414933" y="2150327"/>
            <a:ext cx="438183" cy="593067"/>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341"/>
          <p:cNvSpPr/>
          <p:nvPr/>
        </p:nvSpPr>
        <p:spPr>
          <a:xfrm rot="-2700000">
            <a:off x="2399754" y="3026729"/>
            <a:ext cx="438265" cy="593121"/>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341"/>
          <p:cNvSpPr/>
          <p:nvPr/>
        </p:nvSpPr>
        <p:spPr>
          <a:xfrm>
            <a:off x="4276450" y="2428625"/>
            <a:ext cx="344400" cy="5931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74" name="Google Shape;5874;p341"/>
          <p:cNvPicPr preferRelativeResize="0"/>
          <p:nvPr/>
        </p:nvPicPr>
        <p:blipFill>
          <a:blip r:embed="rId7">
            <a:alphaModFix/>
          </a:blip>
          <a:stretch>
            <a:fillRect/>
          </a:stretch>
        </p:blipFill>
        <p:spPr>
          <a:xfrm>
            <a:off x="3907450" y="992446"/>
            <a:ext cx="3848651" cy="374122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78"/>
        <p:cNvGrpSpPr/>
        <p:nvPr/>
      </p:nvGrpSpPr>
      <p:grpSpPr>
        <a:xfrm>
          <a:off x="0" y="0"/>
          <a:ext cx="0" cy="0"/>
          <a:chOff x="0" y="0"/>
          <a:chExt cx="0" cy="0"/>
        </a:xfrm>
      </p:grpSpPr>
      <p:sp>
        <p:nvSpPr>
          <p:cNvPr id="5879" name="Google Shape;5879;p3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5880" name="Google Shape;5880;p342"/>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More Money, More Problems</a:t>
            </a:r>
            <a:endParaRPr>
              <a:latin typeface="Roboto"/>
              <a:ea typeface="Roboto"/>
              <a:cs typeface="Roboto"/>
              <a:sym typeface="Roboto"/>
            </a:endParaRPr>
          </a:p>
          <a:p>
            <a:pPr marL="0" lvl="0" indent="0" algn="ctr" rtl="0">
              <a:spcBef>
                <a:spcPts val="0"/>
              </a:spcBef>
              <a:spcAft>
                <a:spcPts val="0"/>
              </a:spcAft>
              <a:buNone/>
            </a:pPr>
            <a:r>
              <a:rPr lang="en" sz="2400">
                <a:latin typeface="Roboto"/>
                <a:ea typeface="Roboto"/>
                <a:cs typeface="Roboto"/>
                <a:sym typeface="Roboto"/>
              </a:rPr>
              <a:t>(How do we purchase animals with donation money?)</a:t>
            </a:r>
            <a:endParaRPr sz="2400">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p:txBody>
      </p:sp>
      <p:sp>
        <p:nvSpPr>
          <p:cNvPr id="5881" name="Google Shape;5881;p34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85"/>
        <p:cNvGrpSpPr/>
        <p:nvPr/>
      </p:nvGrpSpPr>
      <p:grpSpPr>
        <a:xfrm>
          <a:off x="0" y="0"/>
          <a:ext cx="0" cy="0"/>
          <a:chOff x="0" y="0"/>
          <a:chExt cx="0" cy="0"/>
        </a:xfrm>
      </p:grpSpPr>
      <p:sp>
        <p:nvSpPr>
          <p:cNvPr id="5886" name="Google Shape;5886;p3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Cross-Border and Localized Payments</a:t>
            </a:r>
            <a:endParaRPr/>
          </a:p>
        </p:txBody>
      </p:sp>
      <p:sp>
        <p:nvSpPr>
          <p:cNvPr id="5887" name="Google Shape;5887;p34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How do we move money easily in places where banking infrastructure is not stable?</a:t>
            </a:r>
            <a:endParaRPr/>
          </a:p>
        </p:txBody>
      </p:sp>
      <p:sp>
        <p:nvSpPr>
          <p:cNvPr id="5888" name="Google Shape;5888;p3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57</a:t>
            </a:fld>
            <a:endParaRPr/>
          </a:p>
        </p:txBody>
      </p:sp>
      <p:sp>
        <p:nvSpPr>
          <p:cNvPr id="5889" name="Google Shape;5889;p34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5890" name="Google Shape;5890;p343"/>
          <p:cNvPicPr preferRelativeResize="0"/>
          <p:nvPr/>
        </p:nvPicPr>
        <p:blipFill>
          <a:blip r:embed="rId3">
            <a:alphaModFix/>
          </a:blip>
          <a:stretch>
            <a:fillRect/>
          </a:stretch>
        </p:blipFill>
        <p:spPr>
          <a:xfrm>
            <a:off x="4716325" y="3002438"/>
            <a:ext cx="3157306" cy="1775975"/>
          </a:xfrm>
          <a:prstGeom prst="rect">
            <a:avLst/>
          </a:prstGeom>
          <a:noFill/>
          <a:ln>
            <a:noFill/>
          </a:ln>
        </p:spPr>
      </p:pic>
      <p:pic>
        <p:nvPicPr>
          <p:cNvPr id="5891" name="Google Shape;5891;p343"/>
          <p:cNvPicPr preferRelativeResize="0"/>
          <p:nvPr/>
        </p:nvPicPr>
        <p:blipFill>
          <a:blip r:embed="rId4">
            <a:alphaModFix/>
          </a:blip>
          <a:stretch>
            <a:fillRect/>
          </a:stretch>
        </p:blipFill>
        <p:spPr>
          <a:xfrm>
            <a:off x="1405200" y="2996550"/>
            <a:ext cx="3157306" cy="1775976"/>
          </a:xfrm>
          <a:prstGeom prst="rect">
            <a:avLst/>
          </a:prstGeom>
          <a:noFill/>
          <a:ln>
            <a:noFill/>
          </a:ln>
        </p:spPr>
      </p:pic>
      <p:sp>
        <p:nvSpPr>
          <p:cNvPr id="5892" name="Google Shape;5892;p343"/>
          <p:cNvSpPr/>
          <p:nvPr/>
        </p:nvSpPr>
        <p:spPr>
          <a:xfrm>
            <a:off x="1352550" y="14550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343"/>
          <p:cNvSpPr txBox="1">
            <a:spLocks noGrp="1"/>
          </p:cNvSpPr>
          <p:nvPr>
            <p:ph type="subTitle" idx="1"/>
          </p:nvPr>
        </p:nvSpPr>
        <p:spPr>
          <a:xfrm>
            <a:off x="12225" y="14742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Cryptocurrencies have provided a way to easily move value between borders. This is valuable in environments where the financial infrastructure is either unstable or nonexistent.</a:t>
            </a:r>
            <a:endParaRPr sz="1300">
              <a:latin typeface="Roboto"/>
              <a:ea typeface="Roboto"/>
              <a:cs typeface="Roboto"/>
              <a:sym typeface="Roboto"/>
            </a:endParaRPr>
          </a:p>
        </p:txBody>
      </p:sp>
      <p:sp>
        <p:nvSpPr>
          <p:cNvPr id="5894" name="Google Shape;5894;p3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343"/>
          <p:cNvSpPr txBox="1">
            <a:spLocks noGrp="1"/>
          </p:cNvSpPr>
          <p:nvPr>
            <p:ph type="subTitle" idx="2"/>
          </p:nvPr>
        </p:nvSpPr>
        <p:spPr>
          <a:xfrm>
            <a:off x="-12225" y="22335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Stablecoins have provided a way to use blockchain technology without volatility.</a:t>
            </a:r>
            <a:endParaRPr sz="1300">
              <a:latin typeface="Roboto"/>
              <a:ea typeface="Roboto"/>
              <a:cs typeface="Roboto"/>
              <a:sym typeface="Roboto"/>
            </a:endParaRPr>
          </a:p>
        </p:txBody>
      </p:sp>
      <p:pic>
        <p:nvPicPr>
          <p:cNvPr id="5896" name="Google Shape;5896;p343"/>
          <p:cNvPicPr preferRelativeResize="0"/>
          <p:nvPr/>
        </p:nvPicPr>
        <p:blipFill rotWithShape="1">
          <a:blip r:embed="rId5">
            <a:alphaModFix/>
          </a:blip>
          <a:srcRect t="1774" b="1765"/>
          <a:stretch/>
        </p:blipFill>
        <p:spPr>
          <a:xfrm>
            <a:off x="429768" y="1479011"/>
            <a:ext cx="785567" cy="606900"/>
          </a:xfrm>
          <a:prstGeom prst="rect">
            <a:avLst/>
          </a:prstGeom>
          <a:noFill/>
          <a:ln>
            <a:noFill/>
          </a:ln>
        </p:spPr>
      </p:pic>
      <p:pic>
        <p:nvPicPr>
          <p:cNvPr id="5897" name="Google Shape;5897;p343"/>
          <p:cNvPicPr preferRelativeResize="0"/>
          <p:nvPr/>
        </p:nvPicPr>
        <p:blipFill rotWithShape="1">
          <a:blip r:embed="rId5">
            <a:alphaModFix/>
          </a:blip>
          <a:srcRect t="1774" b="1765"/>
          <a:stretch/>
        </p:blipFill>
        <p:spPr>
          <a:xfrm>
            <a:off x="429768" y="2227098"/>
            <a:ext cx="785566" cy="6069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01"/>
        <p:cNvGrpSpPr/>
        <p:nvPr/>
      </p:nvGrpSpPr>
      <p:grpSpPr>
        <a:xfrm>
          <a:off x="0" y="0"/>
          <a:ext cx="0" cy="0"/>
          <a:chOff x="0" y="0"/>
          <a:chExt cx="0" cy="0"/>
        </a:xfrm>
      </p:grpSpPr>
      <p:sp>
        <p:nvSpPr>
          <p:cNvPr id="5902" name="Google Shape;5902;p3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58</a:t>
            </a:fld>
            <a:endParaRPr/>
          </a:p>
        </p:txBody>
      </p:sp>
      <p:sp>
        <p:nvSpPr>
          <p:cNvPr id="5903" name="Google Shape;5903;p344"/>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Alpaca Your Bags</a:t>
            </a:r>
            <a:endParaRPr>
              <a:latin typeface="Roboto"/>
              <a:ea typeface="Roboto"/>
              <a:cs typeface="Roboto"/>
              <a:sym typeface="Roboto"/>
            </a:endParaRPr>
          </a:p>
          <a:p>
            <a:pPr marL="0" lvl="0" indent="0" algn="ctr" rtl="0">
              <a:spcBef>
                <a:spcPts val="0"/>
              </a:spcBef>
              <a:spcAft>
                <a:spcPts val="0"/>
              </a:spcAft>
              <a:buNone/>
            </a:pPr>
            <a:r>
              <a:rPr lang="en" sz="2400">
                <a:latin typeface="Roboto"/>
                <a:ea typeface="Roboto"/>
                <a:cs typeface="Roboto"/>
                <a:sym typeface="Roboto"/>
              </a:rPr>
              <a:t>(Did the animal arrive at the destination?)</a:t>
            </a:r>
            <a:endParaRPr sz="2400">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p:txBody>
      </p:sp>
      <p:sp>
        <p:nvSpPr>
          <p:cNvPr id="5904" name="Google Shape;5904;p34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08"/>
        <p:cNvGrpSpPr/>
        <p:nvPr/>
      </p:nvGrpSpPr>
      <p:grpSpPr>
        <a:xfrm>
          <a:off x="0" y="0"/>
          <a:ext cx="0" cy="0"/>
          <a:chOff x="0" y="0"/>
          <a:chExt cx="0" cy="0"/>
        </a:xfrm>
      </p:grpSpPr>
      <p:sp>
        <p:nvSpPr>
          <p:cNvPr id="5909" name="Google Shape;5909;p3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Blockchain Logistics</a:t>
            </a:r>
            <a:endParaRPr/>
          </a:p>
        </p:txBody>
      </p:sp>
      <p:sp>
        <p:nvSpPr>
          <p:cNvPr id="5910" name="Google Shape;5910;p34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address accountability, governance, transparency, and efficiency with cutting-edge DeFi technology.</a:t>
            </a:r>
            <a:endParaRPr/>
          </a:p>
        </p:txBody>
      </p:sp>
      <p:sp>
        <p:nvSpPr>
          <p:cNvPr id="5911" name="Google Shape;5911;p3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59</a:t>
            </a:fld>
            <a:endParaRPr/>
          </a:p>
        </p:txBody>
      </p:sp>
      <p:sp>
        <p:nvSpPr>
          <p:cNvPr id="5912" name="Google Shape;5912;p34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5913" name="Google Shape;5913;p345"/>
          <p:cNvSpPr txBox="1">
            <a:spLocks noGrp="1"/>
          </p:cNvSpPr>
          <p:nvPr>
            <p:ph type="body" idx="3"/>
          </p:nvPr>
        </p:nvSpPr>
        <p:spPr>
          <a:xfrm>
            <a:off x="175" y="1402550"/>
            <a:ext cx="9144000" cy="35040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By targeting the supply chain and leveraging blockchain technology, we can trace the impact of the strategy from the initial donation to the event itself.</a:t>
            </a:r>
            <a:endParaRPr/>
          </a:p>
        </p:txBody>
      </p:sp>
      <p:pic>
        <p:nvPicPr>
          <p:cNvPr id="5914" name="Google Shape;5914;p345"/>
          <p:cNvPicPr preferRelativeResize="0"/>
          <p:nvPr/>
        </p:nvPicPr>
        <p:blipFill>
          <a:blip r:embed="rId3">
            <a:alphaModFix/>
          </a:blip>
          <a:stretch>
            <a:fillRect/>
          </a:stretch>
        </p:blipFill>
        <p:spPr>
          <a:xfrm>
            <a:off x="3107575" y="1924225"/>
            <a:ext cx="5762099" cy="2982325"/>
          </a:xfrm>
          <a:prstGeom prst="rect">
            <a:avLst/>
          </a:prstGeom>
          <a:noFill/>
          <a:ln>
            <a:noFill/>
          </a:ln>
        </p:spPr>
      </p:pic>
      <p:pic>
        <p:nvPicPr>
          <p:cNvPr id="5915" name="Google Shape;5915;p345"/>
          <p:cNvPicPr preferRelativeResize="0"/>
          <p:nvPr/>
        </p:nvPicPr>
        <p:blipFill>
          <a:blip r:embed="rId4">
            <a:alphaModFix/>
          </a:blip>
          <a:stretch>
            <a:fillRect/>
          </a:stretch>
        </p:blipFill>
        <p:spPr>
          <a:xfrm>
            <a:off x="1127525" y="2326713"/>
            <a:ext cx="1241550" cy="1955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32"/>
        <p:cNvGrpSpPr/>
        <p:nvPr/>
      </p:nvGrpSpPr>
      <p:grpSpPr>
        <a:xfrm>
          <a:off x="0" y="0"/>
          <a:ext cx="0" cy="0"/>
          <a:chOff x="0" y="0"/>
          <a:chExt cx="0" cy="0"/>
        </a:xfrm>
      </p:grpSpPr>
      <p:pic>
        <p:nvPicPr>
          <p:cNvPr id="5333" name="Google Shape;5333;p292"/>
          <p:cNvPicPr preferRelativeResize="0"/>
          <p:nvPr/>
        </p:nvPicPr>
        <p:blipFill>
          <a:blip r:embed="rId3">
            <a:alphaModFix/>
          </a:blip>
          <a:stretch>
            <a:fillRect/>
          </a:stretch>
        </p:blipFill>
        <p:spPr>
          <a:xfrm>
            <a:off x="0" y="0"/>
            <a:ext cx="9144000" cy="5143505"/>
          </a:xfrm>
          <a:prstGeom prst="rect">
            <a:avLst/>
          </a:prstGeom>
          <a:noFill/>
          <a:ln>
            <a:noFill/>
          </a:ln>
        </p:spPr>
      </p:pic>
      <p:sp>
        <p:nvSpPr>
          <p:cNvPr id="5334" name="Google Shape;5334;p292"/>
          <p:cNvSpPr txBox="1">
            <a:spLocks noGrp="1"/>
          </p:cNvSpPr>
          <p:nvPr>
            <p:ph type="title"/>
          </p:nvPr>
        </p:nvSpPr>
        <p:spPr>
          <a:xfrm>
            <a:off x="963925" y="571500"/>
            <a:ext cx="4407000" cy="7365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434343"/>
                </a:solidFill>
                <a:latin typeface="Georgia"/>
                <a:ea typeface="Georgia"/>
                <a:cs typeface="Georgia"/>
                <a:sym typeface="Georgia"/>
              </a:rPr>
              <a:t>The Financial Sector Today</a:t>
            </a:r>
            <a:endParaRPr>
              <a:solidFill>
                <a:srgbClr val="434343"/>
              </a:solidFill>
              <a:latin typeface="Georgia"/>
              <a:ea typeface="Georgia"/>
              <a:cs typeface="Georgia"/>
              <a:sym typeface="Georgia"/>
            </a:endParaRPr>
          </a:p>
        </p:txBody>
      </p:sp>
      <p:sp>
        <p:nvSpPr>
          <p:cNvPr id="5335" name="Google Shape;5335;p292"/>
          <p:cNvSpPr txBox="1">
            <a:spLocks noGrp="1"/>
          </p:cNvSpPr>
          <p:nvPr>
            <p:ph type="subTitle" idx="1"/>
          </p:nvPr>
        </p:nvSpPr>
        <p:spPr>
          <a:xfrm>
            <a:off x="1458475" y="1308000"/>
            <a:ext cx="2327400" cy="93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700"/>
              <a:t>Why Big Banks Are Losing to Tech Giants Over Open Banking</a:t>
            </a:r>
            <a:endParaRPr sz="1700"/>
          </a:p>
        </p:txBody>
      </p:sp>
      <p:sp>
        <p:nvSpPr>
          <p:cNvPr id="5336" name="Google Shape;5336;p2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cxnSp>
        <p:nvCxnSpPr>
          <p:cNvPr id="5337" name="Google Shape;5337;p292"/>
          <p:cNvCxnSpPr/>
          <p:nvPr/>
        </p:nvCxnSpPr>
        <p:spPr>
          <a:xfrm>
            <a:off x="1458475" y="1143000"/>
            <a:ext cx="3659700" cy="0"/>
          </a:xfrm>
          <a:prstGeom prst="straightConnector1">
            <a:avLst/>
          </a:prstGeom>
          <a:noFill/>
          <a:ln w="9525" cap="flat" cmpd="sng">
            <a:solidFill>
              <a:schemeClr val="dk2"/>
            </a:solidFill>
            <a:prstDash val="solid"/>
            <a:round/>
            <a:headEnd type="none" w="med" len="med"/>
            <a:tailEnd type="none" w="med" len="med"/>
          </a:ln>
        </p:spPr>
      </p:cxnSp>
      <p:sp>
        <p:nvSpPr>
          <p:cNvPr id="5338" name="Google Shape;5338;p292"/>
          <p:cNvSpPr txBox="1"/>
          <p:nvPr/>
        </p:nvSpPr>
        <p:spPr>
          <a:xfrm>
            <a:off x="1340825" y="4099425"/>
            <a:ext cx="5626500" cy="625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3600"/>
              <a:buFont typeface="Arial"/>
              <a:buNone/>
            </a:pPr>
            <a:r>
              <a:rPr lang="en" sz="3200" i="1" u="none" strike="noStrike" cap="none">
                <a:solidFill>
                  <a:srgbClr val="434343"/>
                </a:solidFill>
                <a:latin typeface="Roboto Light"/>
                <a:ea typeface="Roboto Light"/>
                <a:cs typeface="Roboto Light"/>
                <a:sym typeface="Roboto Light"/>
              </a:rPr>
              <a:t>“Banks </a:t>
            </a:r>
            <a:r>
              <a:rPr lang="en" sz="3200" i="1">
                <a:solidFill>
                  <a:srgbClr val="434343"/>
                </a:solidFill>
                <a:latin typeface="Roboto Light"/>
                <a:ea typeface="Roboto Light"/>
                <a:cs typeface="Roboto Light"/>
                <a:sym typeface="Roboto Light"/>
              </a:rPr>
              <a:t>A</a:t>
            </a:r>
            <a:r>
              <a:rPr lang="en" sz="3200" i="1" u="none" strike="noStrike" cap="none">
                <a:solidFill>
                  <a:srgbClr val="434343"/>
                </a:solidFill>
                <a:latin typeface="Roboto Light"/>
                <a:ea typeface="Roboto Light"/>
                <a:cs typeface="Roboto Light"/>
                <a:sym typeface="Roboto Light"/>
              </a:rPr>
              <a:t>re Technology Firms”</a:t>
            </a:r>
            <a:endParaRPr sz="3200" i="1">
              <a:solidFill>
                <a:srgbClr val="434343"/>
              </a:solidFill>
              <a:latin typeface="Roboto Light"/>
              <a:ea typeface="Roboto Light"/>
              <a:cs typeface="Roboto Light"/>
              <a:sym typeface="Roboto Light"/>
            </a:endParaRPr>
          </a:p>
        </p:txBody>
      </p:sp>
      <p:cxnSp>
        <p:nvCxnSpPr>
          <p:cNvPr id="5339" name="Google Shape;5339;p292"/>
          <p:cNvCxnSpPr/>
          <p:nvPr/>
        </p:nvCxnSpPr>
        <p:spPr>
          <a:xfrm>
            <a:off x="1428750" y="4099425"/>
            <a:ext cx="5429400" cy="0"/>
          </a:xfrm>
          <a:prstGeom prst="straightConnector1">
            <a:avLst/>
          </a:prstGeom>
          <a:noFill/>
          <a:ln w="9525" cap="flat" cmpd="sng">
            <a:solidFill>
              <a:schemeClr val="dk2"/>
            </a:solidFill>
            <a:prstDash val="solid"/>
            <a:round/>
            <a:headEnd type="none" w="med" len="med"/>
            <a:tailEnd type="none" w="med" len="med"/>
          </a:ln>
        </p:spPr>
      </p:cxnSp>
      <p:sp>
        <p:nvSpPr>
          <p:cNvPr id="5340" name="Google Shape;5340;p292"/>
          <p:cNvSpPr txBox="1">
            <a:spLocks noGrp="1"/>
          </p:cNvSpPr>
          <p:nvPr>
            <p:ph type="subTitle" idx="1"/>
          </p:nvPr>
        </p:nvSpPr>
        <p:spPr>
          <a:xfrm>
            <a:off x="5370925" y="803650"/>
            <a:ext cx="1428900" cy="1157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Tech Firms Could Pose Major Threat to Banks</a:t>
            </a:r>
            <a:endParaRPr/>
          </a:p>
        </p:txBody>
      </p:sp>
      <p:sp>
        <p:nvSpPr>
          <p:cNvPr id="5341" name="Google Shape;5341;p292"/>
          <p:cNvSpPr txBox="1">
            <a:spLocks noGrp="1"/>
          </p:cNvSpPr>
          <p:nvPr>
            <p:ph type="subTitle" idx="1"/>
          </p:nvPr>
        </p:nvSpPr>
        <p:spPr>
          <a:xfrm>
            <a:off x="3745375" y="1308000"/>
            <a:ext cx="1469400" cy="1334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200" i="1">
                <a:latin typeface="Georgia"/>
                <a:ea typeface="Georgia"/>
                <a:cs typeface="Georgia"/>
                <a:sym typeface="Georgia"/>
              </a:rPr>
              <a:t>Worldwide Financial Services External and Internal IT Spending to Reach $500 Billion in 2021, According to IDC Financial Insights</a:t>
            </a:r>
            <a:endParaRPr sz="1200" i="1">
              <a:latin typeface="Georgia"/>
              <a:ea typeface="Georgia"/>
              <a:cs typeface="Georgia"/>
              <a:sym typeface="Georgia"/>
            </a:endParaRPr>
          </a:p>
        </p:txBody>
      </p:sp>
      <p:cxnSp>
        <p:nvCxnSpPr>
          <p:cNvPr id="5342" name="Google Shape;5342;p292"/>
          <p:cNvCxnSpPr/>
          <p:nvPr/>
        </p:nvCxnSpPr>
        <p:spPr>
          <a:xfrm>
            <a:off x="5237700" y="803650"/>
            <a:ext cx="0" cy="3190500"/>
          </a:xfrm>
          <a:prstGeom prst="straightConnector1">
            <a:avLst/>
          </a:prstGeom>
          <a:noFill/>
          <a:ln w="9525" cap="flat" cmpd="sng">
            <a:solidFill>
              <a:schemeClr val="dk2"/>
            </a:solidFill>
            <a:prstDash val="solid"/>
            <a:round/>
            <a:headEnd type="none" w="med" len="med"/>
            <a:tailEnd type="none" w="med" len="med"/>
          </a:ln>
        </p:spPr>
      </p:cxnSp>
      <p:cxnSp>
        <p:nvCxnSpPr>
          <p:cNvPr id="5343" name="Google Shape;5343;p292"/>
          <p:cNvCxnSpPr/>
          <p:nvPr/>
        </p:nvCxnSpPr>
        <p:spPr>
          <a:xfrm>
            <a:off x="5344675" y="1981200"/>
            <a:ext cx="1469400" cy="0"/>
          </a:xfrm>
          <a:prstGeom prst="straightConnector1">
            <a:avLst/>
          </a:prstGeom>
          <a:noFill/>
          <a:ln w="9525" cap="flat" cmpd="sng">
            <a:solidFill>
              <a:schemeClr val="dk2"/>
            </a:solidFill>
            <a:prstDash val="solid"/>
            <a:round/>
            <a:headEnd type="none" w="med" len="med"/>
            <a:tailEnd type="none" w="med" len="med"/>
          </a:ln>
        </p:spPr>
      </p:cxnSp>
      <p:cxnSp>
        <p:nvCxnSpPr>
          <p:cNvPr id="5344" name="Google Shape;5344;p292"/>
          <p:cNvCxnSpPr/>
          <p:nvPr/>
        </p:nvCxnSpPr>
        <p:spPr>
          <a:xfrm>
            <a:off x="3667600" y="1345475"/>
            <a:ext cx="0" cy="2648700"/>
          </a:xfrm>
          <a:prstGeom prst="straightConnector1">
            <a:avLst/>
          </a:prstGeom>
          <a:noFill/>
          <a:ln w="9525" cap="flat" cmpd="sng">
            <a:solidFill>
              <a:schemeClr val="dk2"/>
            </a:solidFill>
            <a:prstDash val="solid"/>
            <a:round/>
            <a:headEnd type="none" w="med" len="med"/>
            <a:tailEnd type="none" w="med" len="med"/>
          </a:ln>
        </p:spPr>
      </p:cxnSp>
      <p:cxnSp>
        <p:nvCxnSpPr>
          <p:cNvPr id="5345" name="Google Shape;5345;p292"/>
          <p:cNvCxnSpPr/>
          <p:nvPr/>
        </p:nvCxnSpPr>
        <p:spPr>
          <a:xfrm>
            <a:off x="3714750" y="2651625"/>
            <a:ext cx="1483800" cy="0"/>
          </a:xfrm>
          <a:prstGeom prst="straightConnector1">
            <a:avLst/>
          </a:prstGeom>
          <a:noFill/>
          <a:ln w="9525" cap="flat" cmpd="sng">
            <a:solidFill>
              <a:schemeClr val="dk2"/>
            </a:solidFill>
            <a:prstDash val="solid"/>
            <a:round/>
            <a:headEnd type="none" w="med" len="med"/>
            <a:tailEnd type="none" w="med" len="med"/>
          </a:ln>
        </p:spPr>
      </p:cxnSp>
      <p:sp>
        <p:nvSpPr>
          <p:cNvPr id="5346" name="Google Shape;5346;p292"/>
          <p:cNvSpPr txBox="1">
            <a:spLocks noGrp="1"/>
          </p:cNvSpPr>
          <p:nvPr>
            <p:ph type="subTitle" idx="1"/>
          </p:nvPr>
        </p:nvSpPr>
        <p:spPr>
          <a:xfrm>
            <a:off x="5345575" y="2070000"/>
            <a:ext cx="1621800" cy="7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latin typeface="Georgia"/>
                <a:ea typeface="Georgia"/>
                <a:cs typeface="Georgia"/>
                <a:sym typeface="Georgia"/>
              </a:rPr>
              <a:t>Banks Unveil Network to Digitize Trade Finance</a:t>
            </a:r>
            <a:endParaRPr sz="1400">
              <a:latin typeface="Georgia"/>
              <a:ea typeface="Georgia"/>
              <a:cs typeface="Georgia"/>
              <a:sym typeface="Georgia"/>
            </a:endParaRPr>
          </a:p>
        </p:txBody>
      </p:sp>
      <p:cxnSp>
        <p:nvCxnSpPr>
          <p:cNvPr id="5347" name="Google Shape;5347;p292"/>
          <p:cNvCxnSpPr/>
          <p:nvPr/>
        </p:nvCxnSpPr>
        <p:spPr>
          <a:xfrm>
            <a:off x="5344675" y="2819400"/>
            <a:ext cx="1469400" cy="0"/>
          </a:xfrm>
          <a:prstGeom prst="straightConnector1">
            <a:avLst/>
          </a:prstGeom>
          <a:noFill/>
          <a:ln w="9525" cap="flat" cmpd="sng">
            <a:solidFill>
              <a:schemeClr val="dk2"/>
            </a:solidFill>
            <a:prstDash val="solid"/>
            <a:round/>
            <a:headEnd type="none" w="med" len="med"/>
            <a:tailEnd type="none" w="med" len="med"/>
          </a:ln>
        </p:spPr>
      </p:cxnSp>
      <p:sp>
        <p:nvSpPr>
          <p:cNvPr id="5348" name="Google Shape;5348;p292"/>
          <p:cNvSpPr txBox="1">
            <a:spLocks noGrp="1"/>
          </p:cNvSpPr>
          <p:nvPr>
            <p:ph type="subTitle" idx="1"/>
          </p:nvPr>
        </p:nvSpPr>
        <p:spPr>
          <a:xfrm>
            <a:off x="5370925" y="2911913"/>
            <a:ext cx="1428900" cy="1106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600"/>
              <a:t>Why Top Tech Talent May Be Coming to Finance</a:t>
            </a:r>
            <a:endParaRPr sz="1600"/>
          </a:p>
        </p:txBody>
      </p:sp>
      <p:sp>
        <p:nvSpPr>
          <p:cNvPr id="5349" name="Google Shape;5349;p292"/>
          <p:cNvSpPr txBox="1">
            <a:spLocks noGrp="1"/>
          </p:cNvSpPr>
          <p:nvPr>
            <p:ph type="subTitle" idx="1"/>
          </p:nvPr>
        </p:nvSpPr>
        <p:spPr>
          <a:xfrm>
            <a:off x="1459375" y="2222400"/>
            <a:ext cx="2134500" cy="7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600">
                <a:latin typeface="Georgia"/>
                <a:ea typeface="Georgia"/>
                <a:cs typeface="Georgia"/>
                <a:sym typeface="Georgia"/>
              </a:rPr>
              <a:t>How Technology Is Impacting the Finance and Banking Sector</a:t>
            </a:r>
            <a:endParaRPr sz="1600">
              <a:latin typeface="Georgia"/>
              <a:ea typeface="Georgia"/>
              <a:cs typeface="Georgia"/>
              <a:sym typeface="Georgia"/>
            </a:endParaRPr>
          </a:p>
        </p:txBody>
      </p:sp>
      <p:cxnSp>
        <p:nvCxnSpPr>
          <p:cNvPr id="5350" name="Google Shape;5350;p292"/>
          <p:cNvCxnSpPr/>
          <p:nvPr/>
        </p:nvCxnSpPr>
        <p:spPr>
          <a:xfrm>
            <a:off x="1428750" y="2152635"/>
            <a:ext cx="2165100" cy="0"/>
          </a:xfrm>
          <a:prstGeom prst="straightConnector1">
            <a:avLst/>
          </a:prstGeom>
          <a:noFill/>
          <a:ln w="9525" cap="flat" cmpd="sng">
            <a:solidFill>
              <a:schemeClr val="dk2"/>
            </a:solidFill>
            <a:prstDash val="solid"/>
            <a:round/>
            <a:headEnd type="none" w="med" len="med"/>
            <a:tailEnd type="none" w="med" len="med"/>
          </a:ln>
        </p:spPr>
      </p:cxnSp>
      <p:cxnSp>
        <p:nvCxnSpPr>
          <p:cNvPr id="5351" name="Google Shape;5351;p292"/>
          <p:cNvCxnSpPr/>
          <p:nvPr/>
        </p:nvCxnSpPr>
        <p:spPr>
          <a:xfrm>
            <a:off x="1428750" y="3067035"/>
            <a:ext cx="2165100" cy="0"/>
          </a:xfrm>
          <a:prstGeom prst="straightConnector1">
            <a:avLst/>
          </a:prstGeom>
          <a:noFill/>
          <a:ln w="9525" cap="flat" cmpd="sng">
            <a:solidFill>
              <a:schemeClr val="dk2"/>
            </a:solidFill>
            <a:prstDash val="solid"/>
            <a:round/>
            <a:headEnd type="none" w="med" len="med"/>
            <a:tailEnd type="none" w="med" len="med"/>
          </a:ln>
        </p:spPr>
      </p:cxnSp>
      <p:sp>
        <p:nvSpPr>
          <p:cNvPr id="5352" name="Google Shape;5352;p292"/>
          <p:cNvSpPr txBox="1">
            <a:spLocks noGrp="1"/>
          </p:cNvSpPr>
          <p:nvPr>
            <p:ph type="subTitle" idx="1"/>
          </p:nvPr>
        </p:nvSpPr>
        <p:spPr>
          <a:xfrm>
            <a:off x="1428750" y="3150175"/>
            <a:ext cx="2165100" cy="93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t>Blockchain Technology Is Helping Small Businesses Create Their Legal Agreements</a:t>
            </a:r>
            <a:endParaRPr sz="1400"/>
          </a:p>
        </p:txBody>
      </p:sp>
      <p:sp>
        <p:nvSpPr>
          <p:cNvPr id="5353" name="Google Shape;5353;p292"/>
          <p:cNvSpPr txBox="1">
            <a:spLocks noGrp="1"/>
          </p:cNvSpPr>
          <p:nvPr>
            <p:ph type="subTitle" idx="1"/>
          </p:nvPr>
        </p:nvSpPr>
        <p:spPr>
          <a:xfrm>
            <a:off x="3745375" y="2679600"/>
            <a:ext cx="1469400" cy="1334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200"/>
              <a:t>The Future of Banking Is Rapidly Becoming a Digital Domain. How Will Community Banks Respond to the Tide of Technology?</a:t>
            </a:r>
            <a:endParaRPr sz="12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19"/>
        <p:cNvGrpSpPr/>
        <p:nvPr/>
      </p:nvGrpSpPr>
      <p:grpSpPr>
        <a:xfrm>
          <a:off x="0" y="0"/>
          <a:ext cx="0" cy="0"/>
          <a:chOff x="0" y="0"/>
          <a:chExt cx="0" cy="0"/>
        </a:xfrm>
      </p:grpSpPr>
      <p:sp>
        <p:nvSpPr>
          <p:cNvPr id="5920" name="Google Shape;5920;p3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60</a:t>
            </a:fld>
            <a:endParaRPr/>
          </a:p>
        </p:txBody>
      </p:sp>
      <p:sp>
        <p:nvSpPr>
          <p:cNvPr id="5921" name="Google Shape;5921;p346"/>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Wool You Buy This?</a:t>
            </a:r>
            <a:endParaRPr>
              <a:latin typeface="Roboto"/>
              <a:ea typeface="Roboto"/>
              <a:cs typeface="Roboto"/>
              <a:sym typeface="Roboto"/>
            </a:endParaRPr>
          </a:p>
          <a:p>
            <a:pPr marL="0" lvl="0" indent="0" algn="ctr" rtl="0">
              <a:spcBef>
                <a:spcPts val="0"/>
              </a:spcBef>
              <a:spcAft>
                <a:spcPts val="0"/>
              </a:spcAft>
              <a:buNone/>
            </a:pPr>
            <a:r>
              <a:rPr lang="en" sz="2400">
                <a:latin typeface="Roboto"/>
                <a:ea typeface="Roboto"/>
                <a:cs typeface="Roboto"/>
                <a:sym typeface="Roboto"/>
              </a:rPr>
              <a:t>(How does the recipient sell the alpacas’ wool?)</a:t>
            </a:r>
            <a:endParaRPr sz="2400">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p:txBody>
      </p:sp>
      <p:sp>
        <p:nvSpPr>
          <p:cNvPr id="5922" name="Google Shape;5922;p34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26"/>
        <p:cNvGrpSpPr/>
        <p:nvPr/>
      </p:nvGrpSpPr>
      <p:grpSpPr>
        <a:xfrm>
          <a:off x="0" y="0"/>
          <a:ext cx="0" cy="0"/>
          <a:chOff x="0" y="0"/>
          <a:chExt cx="0" cy="0"/>
        </a:xfrm>
      </p:grpSpPr>
      <p:sp>
        <p:nvSpPr>
          <p:cNvPr id="5927" name="Google Shape;5927;p3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Mobile and Online Merchants</a:t>
            </a:r>
            <a:endParaRPr/>
          </a:p>
        </p:txBody>
      </p:sp>
      <p:sp>
        <p:nvSpPr>
          <p:cNvPr id="5928" name="Google Shape;5928;p34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Using DeFi technologies, anyone, anywhere can become their own merchant and be their own bank.</a:t>
            </a:r>
            <a:endParaRPr/>
          </a:p>
        </p:txBody>
      </p:sp>
      <p:sp>
        <p:nvSpPr>
          <p:cNvPr id="5929" name="Google Shape;5929;p3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61</a:t>
            </a:fld>
            <a:endParaRPr/>
          </a:p>
        </p:txBody>
      </p:sp>
      <p:sp>
        <p:nvSpPr>
          <p:cNvPr id="5930" name="Google Shape;5930;p34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5931" name="Google Shape;5931;p347"/>
          <p:cNvPicPr preferRelativeResize="0"/>
          <p:nvPr/>
        </p:nvPicPr>
        <p:blipFill rotWithShape="1">
          <a:blip r:embed="rId3">
            <a:alphaModFix/>
          </a:blip>
          <a:srcRect/>
          <a:stretch/>
        </p:blipFill>
        <p:spPr>
          <a:xfrm>
            <a:off x="1141350" y="3269425"/>
            <a:ext cx="2689176" cy="1512675"/>
          </a:xfrm>
          <a:prstGeom prst="rect">
            <a:avLst/>
          </a:prstGeom>
          <a:noFill/>
          <a:ln>
            <a:noFill/>
          </a:ln>
        </p:spPr>
      </p:pic>
      <p:pic>
        <p:nvPicPr>
          <p:cNvPr id="5932" name="Google Shape;5932;p347"/>
          <p:cNvPicPr preferRelativeResize="0"/>
          <p:nvPr/>
        </p:nvPicPr>
        <p:blipFill>
          <a:blip r:embed="rId4">
            <a:alphaModFix/>
          </a:blip>
          <a:stretch>
            <a:fillRect/>
          </a:stretch>
        </p:blipFill>
        <p:spPr>
          <a:xfrm>
            <a:off x="7306287" y="3269425"/>
            <a:ext cx="1512664" cy="1512675"/>
          </a:xfrm>
          <a:prstGeom prst="rect">
            <a:avLst/>
          </a:prstGeom>
          <a:noFill/>
          <a:ln>
            <a:noFill/>
          </a:ln>
        </p:spPr>
      </p:pic>
      <p:pic>
        <p:nvPicPr>
          <p:cNvPr id="5933" name="Google Shape;5933;p347"/>
          <p:cNvPicPr preferRelativeResize="0"/>
          <p:nvPr/>
        </p:nvPicPr>
        <p:blipFill>
          <a:blip r:embed="rId5">
            <a:alphaModFix/>
          </a:blip>
          <a:stretch>
            <a:fillRect/>
          </a:stretch>
        </p:blipFill>
        <p:spPr>
          <a:xfrm>
            <a:off x="3982612" y="3269426"/>
            <a:ext cx="3089779" cy="1512675"/>
          </a:xfrm>
          <a:prstGeom prst="rect">
            <a:avLst/>
          </a:prstGeom>
          <a:noFill/>
          <a:ln>
            <a:noFill/>
          </a:ln>
        </p:spPr>
      </p:pic>
      <p:sp>
        <p:nvSpPr>
          <p:cNvPr id="5934" name="Google Shape;5934;p347"/>
          <p:cNvSpPr/>
          <p:nvPr/>
        </p:nvSpPr>
        <p:spPr>
          <a:xfrm>
            <a:off x="1141275" y="14664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347"/>
          <p:cNvSpPr txBox="1">
            <a:spLocks noGrp="1"/>
          </p:cNvSpPr>
          <p:nvPr>
            <p:ph type="subTitle" idx="1"/>
          </p:nvPr>
        </p:nvSpPr>
        <p:spPr>
          <a:xfrm>
            <a:off x="-12150" y="1503250"/>
            <a:ext cx="98490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100">
                <a:latin typeface="Roboto"/>
                <a:ea typeface="Roboto"/>
                <a:cs typeface="Roboto"/>
                <a:sym typeface="Roboto"/>
              </a:rPr>
              <a:t>By creating an online marketplace, wool harvests can be sold cross-border and locally without any intermediaries.</a:t>
            </a:r>
            <a:endParaRPr sz="1100">
              <a:latin typeface="Roboto"/>
              <a:ea typeface="Roboto"/>
              <a:cs typeface="Roboto"/>
              <a:sym typeface="Roboto"/>
            </a:endParaRPr>
          </a:p>
        </p:txBody>
      </p:sp>
      <p:sp>
        <p:nvSpPr>
          <p:cNvPr id="5936" name="Google Shape;5936;p347"/>
          <p:cNvSpPr/>
          <p:nvPr/>
        </p:nvSpPr>
        <p:spPr>
          <a:xfrm>
            <a:off x="1141350" y="20575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347"/>
          <p:cNvSpPr/>
          <p:nvPr/>
        </p:nvSpPr>
        <p:spPr>
          <a:xfrm>
            <a:off x="1141350" y="26485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47"/>
          <p:cNvSpPr txBox="1">
            <a:spLocks noGrp="1"/>
          </p:cNvSpPr>
          <p:nvPr>
            <p:ph type="subTitle" idx="2"/>
          </p:nvPr>
        </p:nvSpPr>
        <p:spPr>
          <a:xfrm>
            <a:off x="-12100" y="2077450"/>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100">
                <a:latin typeface="Roboto"/>
                <a:ea typeface="Roboto"/>
                <a:cs typeface="Roboto"/>
                <a:sym typeface="Roboto"/>
              </a:rPr>
              <a:t>Anyone can become their own merchant with just a cell phone.</a:t>
            </a:r>
            <a:endParaRPr sz="1100">
              <a:latin typeface="Roboto"/>
              <a:ea typeface="Roboto"/>
              <a:cs typeface="Roboto"/>
              <a:sym typeface="Roboto"/>
            </a:endParaRPr>
          </a:p>
        </p:txBody>
      </p:sp>
      <p:sp>
        <p:nvSpPr>
          <p:cNvPr id="5939" name="Google Shape;5939;p347"/>
          <p:cNvSpPr txBox="1">
            <a:spLocks noGrp="1"/>
          </p:cNvSpPr>
          <p:nvPr>
            <p:ph type="subTitle" idx="3"/>
          </p:nvPr>
        </p:nvSpPr>
        <p:spPr>
          <a:xfrm>
            <a:off x="-12200" y="2668525"/>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100">
                <a:latin typeface="Roboto"/>
                <a:ea typeface="Roboto"/>
                <a:cs typeface="Roboto"/>
                <a:sym typeface="Roboto"/>
              </a:rPr>
              <a:t>This enables new economic activity and encourages market growth.</a:t>
            </a:r>
            <a:endParaRPr sz="1100">
              <a:latin typeface="Roboto"/>
              <a:ea typeface="Roboto"/>
              <a:cs typeface="Roboto"/>
              <a:sym typeface="Roboto"/>
            </a:endParaRPr>
          </a:p>
        </p:txBody>
      </p:sp>
      <p:pic>
        <p:nvPicPr>
          <p:cNvPr id="5940" name="Google Shape;5940;p347"/>
          <p:cNvPicPr preferRelativeResize="0"/>
          <p:nvPr/>
        </p:nvPicPr>
        <p:blipFill rotWithShape="1">
          <a:blip r:embed="rId6">
            <a:alphaModFix/>
          </a:blip>
          <a:srcRect t="1774" b="1765"/>
          <a:stretch/>
        </p:blipFill>
        <p:spPr>
          <a:xfrm>
            <a:off x="429768" y="1490472"/>
            <a:ext cx="577805" cy="446400"/>
          </a:xfrm>
          <a:prstGeom prst="rect">
            <a:avLst/>
          </a:prstGeom>
          <a:noFill/>
          <a:ln>
            <a:noFill/>
          </a:ln>
        </p:spPr>
      </p:pic>
      <p:pic>
        <p:nvPicPr>
          <p:cNvPr id="5941" name="Google Shape;5941;p347"/>
          <p:cNvPicPr preferRelativeResize="0"/>
          <p:nvPr/>
        </p:nvPicPr>
        <p:blipFill rotWithShape="1">
          <a:blip r:embed="rId6">
            <a:alphaModFix/>
          </a:blip>
          <a:srcRect t="1774" b="1765"/>
          <a:stretch/>
        </p:blipFill>
        <p:spPr>
          <a:xfrm>
            <a:off x="429768" y="2077447"/>
            <a:ext cx="577805" cy="446400"/>
          </a:xfrm>
          <a:prstGeom prst="rect">
            <a:avLst/>
          </a:prstGeom>
          <a:noFill/>
          <a:ln>
            <a:noFill/>
          </a:ln>
        </p:spPr>
      </p:pic>
      <p:pic>
        <p:nvPicPr>
          <p:cNvPr id="5942" name="Google Shape;5942;p347"/>
          <p:cNvPicPr preferRelativeResize="0"/>
          <p:nvPr/>
        </p:nvPicPr>
        <p:blipFill rotWithShape="1">
          <a:blip r:embed="rId6">
            <a:alphaModFix/>
          </a:blip>
          <a:srcRect t="1774" b="1765"/>
          <a:stretch/>
        </p:blipFill>
        <p:spPr>
          <a:xfrm>
            <a:off x="429768" y="2668522"/>
            <a:ext cx="577805" cy="446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46"/>
        <p:cNvGrpSpPr/>
        <p:nvPr/>
      </p:nvGrpSpPr>
      <p:grpSpPr>
        <a:xfrm>
          <a:off x="0" y="0"/>
          <a:ext cx="0" cy="0"/>
          <a:chOff x="0" y="0"/>
          <a:chExt cx="0" cy="0"/>
        </a:xfrm>
      </p:grpSpPr>
      <p:sp>
        <p:nvSpPr>
          <p:cNvPr id="5947" name="Google Shape;5947;p3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62</a:t>
            </a:fld>
            <a:endParaRPr/>
          </a:p>
        </p:txBody>
      </p:sp>
      <p:sp>
        <p:nvSpPr>
          <p:cNvPr id="5948" name="Google Shape;5948;p348"/>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Shear Scale of Impact</a:t>
            </a:r>
            <a:endParaRPr>
              <a:latin typeface="Roboto"/>
              <a:ea typeface="Roboto"/>
              <a:cs typeface="Roboto"/>
              <a:sym typeface="Roboto"/>
            </a:endParaRPr>
          </a:p>
          <a:p>
            <a:pPr marL="0" lvl="0" indent="0" algn="ctr" rtl="0">
              <a:spcBef>
                <a:spcPts val="0"/>
              </a:spcBef>
              <a:spcAft>
                <a:spcPts val="0"/>
              </a:spcAft>
              <a:buNone/>
            </a:pPr>
            <a:r>
              <a:rPr lang="en" sz="2400">
                <a:latin typeface="Roboto"/>
                <a:ea typeface="Roboto"/>
                <a:cs typeface="Roboto"/>
                <a:sym typeface="Roboto"/>
              </a:rPr>
              <a:t>(Did the donation actually help?)</a:t>
            </a:r>
            <a:endParaRPr sz="2400">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p:txBody>
      </p:sp>
      <p:sp>
        <p:nvSpPr>
          <p:cNvPr id="5949" name="Google Shape;5949;p34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53"/>
        <p:cNvGrpSpPr/>
        <p:nvPr/>
      </p:nvGrpSpPr>
      <p:grpSpPr>
        <a:xfrm>
          <a:off x="0" y="0"/>
          <a:ext cx="0" cy="0"/>
          <a:chOff x="0" y="0"/>
          <a:chExt cx="0" cy="0"/>
        </a:xfrm>
      </p:grpSpPr>
      <p:pic>
        <p:nvPicPr>
          <p:cNvPr id="5954" name="Google Shape;5954;p349"/>
          <p:cNvPicPr preferRelativeResize="0"/>
          <p:nvPr/>
        </p:nvPicPr>
        <p:blipFill>
          <a:blip r:embed="rId3">
            <a:alphaModFix/>
          </a:blip>
          <a:stretch>
            <a:fillRect/>
          </a:stretch>
        </p:blipFill>
        <p:spPr>
          <a:xfrm>
            <a:off x="0" y="0"/>
            <a:ext cx="9144000" cy="5143500"/>
          </a:xfrm>
          <a:prstGeom prst="rect">
            <a:avLst/>
          </a:prstGeom>
          <a:noFill/>
          <a:ln>
            <a:noFill/>
          </a:ln>
        </p:spPr>
      </p:pic>
      <p:sp>
        <p:nvSpPr>
          <p:cNvPr id="5955" name="Google Shape;5955;p3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Analyzing Socioeconomic Impact</a:t>
            </a:r>
            <a:endParaRPr>
              <a:solidFill>
                <a:srgbClr val="FFFFFF"/>
              </a:solidFill>
            </a:endParaRPr>
          </a:p>
        </p:txBody>
      </p:sp>
      <p:sp>
        <p:nvSpPr>
          <p:cNvPr id="5956" name="Google Shape;5956;p34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We can use similar techniques to examine the effectiveness of the charity.</a:t>
            </a:r>
            <a:endParaRPr>
              <a:solidFill>
                <a:srgbClr val="FFFFFF"/>
              </a:solidFill>
            </a:endParaRPr>
          </a:p>
        </p:txBody>
      </p:sp>
      <p:sp>
        <p:nvSpPr>
          <p:cNvPr id="5957" name="Google Shape;5957;p3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63</a:t>
            </a:fld>
            <a:endParaRPr/>
          </a:p>
        </p:txBody>
      </p:sp>
      <p:sp>
        <p:nvSpPr>
          <p:cNvPr id="5958" name="Google Shape;5958;p34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5959" name="Google Shape;5959;p349"/>
          <p:cNvSpPr txBox="1"/>
          <p:nvPr/>
        </p:nvSpPr>
        <p:spPr>
          <a:xfrm>
            <a:off x="901650" y="1183050"/>
            <a:ext cx="3548400" cy="432300"/>
          </a:xfrm>
          <a:prstGeom prst="rect">
            <a:avLst/>
          </a:prstGeom>
          <a:noFill/>
          <a:ln>
            <a:noFill/>
          </a:ln>
        </p:spPr>
        <p:txBody>
          <a:bodyPr spcFirstLastPara="1" wrap="square" lIns="91425" tIns="91425" rIns="182875" bIns="91425" anchor="t" anchorCtr="0">
            <a:noAutofit/>
          </a:bodyPr>
          <a:lstStyle/>
          <a:p>
            <a:pPr marL="0" lvl="0" indent="0" algn="r" rtl="0">
              <a:spcBef>
                <a:spcPts val="0"/>
              </a:spcBef>
              <a:spcAft>
                <a:spcPts val="0"/>
              </a:spcAft>
              <a:buNone/>
            </a:pPr>
            <a:r>
              <a:rPr lang="en" b="1">
                <a:solidFill>
                  <a:srgbClr val="FFFFFF"/>
                </a:solidFill>
                <a:latin typeface="Roboto"/>
                <a:ea typeface="Roboto"/>
                <a:cs typeface="Roboto"/>
                <a:sym typeface="Roboto"/>
              </a:rPr>
              <a:t>Analyze Wool Sales in the Region</a:t>
            </a:r>
            <a:endParaRPr b="1">
              <a:solidFill>
                <a:srgbClr val="FFFFFF"/>
              </a:solidFill>
              <a:latin typeface="Roboto"/>
              <a:ea typeface="Roboto"/>
              <a:cs typeface="Roboto"/>
              <a:sym typeface="Roboto"/>
            </a:endParaRPr>
          </a:p>
        </p:txBody>
      </p:sp>
      <p:cxnSp>
        <p:nvCxnSpPr>
          <p:cNvPr id="5960" name="Google Shape;5960;p349"/>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5961" name="Google Shape;5961;p349"/>
          <p:cNvSpPr txBox="1"/>
          <p:nvPr/>
        </p:nvSpPr>
        <p:spPr>
          <a:xfrm>
            <a:off x="4450050" y="1183050"/>
            <a:ext cx="3458100" cy="432300"/>
          </a:xfrm>
          <a:prstGeom prst="rect">
            <a:avLst/>
          </a:prstGeom>
          <a:noFill/>
          <a:ln>
            <a:noFill/>
          </a:ln>
        </p:spPr>
        <p:txBody>
          <a:bodyPr spcFirstLastPara="1" wrap="square" lIns="182875" tIns="91425" rIns="91425" bIns="91425" anchor="t"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Analyze Economic Indicators</a:t>
            </a:r>
            <a:endParaRPr b="1">
              <a:solidFill>
                <a:srgbClr val="FFFFFF"/>
              </a:solidFill>
              <a:latin typeface="Roboto"/>
              <a:ea typeface="Roboto"/>
              <a:cs typeface="Roboto"/>
              <a:sym typeface="Roboto"/>
            </a:endParaRPr>
          </a:p>
        </p:txBody>
      </p:sp>
      <p:cxnSp>
        <p:nvCxnSpPr>
          <p:cNvPr id="5962" name="Google Shape;5962;p349"/>
          <p:cNvCxnSpPr/>
          <p:nvPr/>
        </p:nvCxnSpPr>
        <p:spPr>
          <a:xfrm>
            <a:off x="4450050" y="1183050"/>
            <a:ext cx="0" cy="4053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66"/>
        <p:cNvGrpSpPr/>
        <p:nvPr/>
      </p:nvGrpSpPr>
      <p:grpSpPr>
        <a:xfrm>
          <a:off x="0" y="0"/>
          <a:ext cx="0" cy="0"/>
          <a:chOff x="0" y="0"/>
          <a:chExt cx="0" cy="0"/>
        </a:xfrm>
      </p:grpSpPr>
      <p:sp>
        <p:nvSpPr>
          <p:cNvPr id="5967" name="Google Shape;5967;p35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Tracking Transactions</a:t>
            </a:r>
            <a:endParaRPr/>
          </a:p>
        </p:txBody>
      </p:sp>
      <p:sp>
        <p:nvSpPr>
          <p:cNvPr id="5968" name="Google Shape;5968;p35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leveraging DeFi technologies, you can examine blockchain data and analyze the transaction flow.</a:t>
            </a:r>
            <a:endParaRPr/>
          </a:p>
        </p:txBody>
      </p:sp>
      <p:sp>
        <p:nvSpPr>
          <p:cNvPr id="5969" name="Google Shape;5969;p3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64</a:t>
            </a:fld>
            <a:endParaRPr/>
          </a:p>
        </p:txBody>
      </p:sp>
      <p:sp>
        <p:nvSpPr>
          <p:cNvPr id="5970" name="Google Shape;5970;p35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5971" name="Google Shape;5971;p350"/>
          <p:cNvPicPr preferRelativeResize="0"/>
          <p:nvPr/>
        </p:nvPicPr>
        <p:blipFill>
          <a:blip r:embed="rId3">
            <a:alphaModFix/>
          </a:blip>
          <a:stretch>
            <a:fillRect/>
          </a:stretch>
        </p:blipFill>
        <p:spPr>
          <a:xfrm>
            <a:off x="2520175" y="2994587"/>
            <a:ext cx="3142925" cy="1767938"/>
          </a:xfrm>
          <a:prstGeom prst="rect">
            <a:avLst/>
          </a:prstGeom>
          <a:noFill/>
          <a:ln>
            <a:noFill/>
          </a:ln>
        </p:spPr>
      </p:pic>
      <p:sp>
        <p:nvSpPr>
          <p:cNvPr id="5972" name="Google Shape;5972;p350"/>
          <p:cNvSpPr/>
          <p:nvPr/>
        </p:nvSpPr>
        <p:spPr>
          <a:xfrm>
            <a:off x="1352550" y="1455025"/>
            <a:ext cx="50253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350"/>
          <p:cNvSpPr txBox="1">
            <a:spLocks noGrp="1"/>
          </p:cNvSpPr>
          <p:nvPr>
            <p:ph type="subTitle" idx="1"/>
          </p:nvPr>
        </p:nvSpPr>
        <p:spPr>
          <a:xfrm>
            <a:off x="12225" y="1474200"/>
            <a:ext cx="6807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You can analyze volume and transaction flow in the region with the wool purchases from the online and peer-to-peer markets.</a:t>
            </a:r>
            <a:endParaRPr sz="1300">
              <a:latin typeface="Roboto"/>
              <a:ea typeface="Roboto"/>
              <a:cs typeface="Roboto"/>
              <a:sym typeface="Roboto"/>
            </a:endParaRPr>
          </a:p>
        </p:txBody>
      </p:sp>
      <p:sp>
        <p:nvSpPr>
          <p:cNvPr id="5974" name="Google Shape;5974;p350"/>
          <p:cNvSpPr/>
          <p:nvPr/>
        </p:nvSpPr>
        <p:spPr>
          <a:xfrm>
            <a:off x="1352550" y="2231925"/>
            <a:ext cx="50253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350"/>
          <p:cNvSpPr txBox="1">
            <a:spLocks noGrp="1"/>
          </p:cNvSpPr>
          <p:nvPr>
            <p:ph type="subTitle" idx="2"/>
          </p:nvPr>
        </p:nvSpPr>
        <p:spPr>
          <a:xfrm>
            <a:off x="-12225" y="2233550"/>
            <a:ext cx="60387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Proof can be embedded into the transaction.</a:t>
            </a:r>
            <a:endParaRPr sz="1300">
              <a:latin typeface="Roboto"/>
              <a:ea typeface="Roboto"/>
              <a:cs typeface="Roboto"/>
              <a:sym typeface="Roboto"/>
            </a:endParaRPr>
          </a:p>
        </p:txBody>
      </p:sp>
      <p:pic>
        <p:nvPicPr>
          <p:cNvPr id="5976" name="Google Shape;5976;p350"/>
          <p:cNvPicPr preferRelativeResize="0"/>
          <p:nvPr/>
        </p:nvPicPr>
        <p:blipFill rotWithShape="1">
          <a:blip r:embed="rId4">
            <a:alphaModFix/>
          </a:blip>
          <a:srcRect t="1774" b="1765"/>
          <a:stretch/>
        </p:blipFill>
        <p:spPr>
          <a:xfrm>
            <a:off x="429768" y="1479011"/>
            <a:ext cx="785567" cy="606900"/>
          </a:xfrm>
          <a:prstGeom prst="rect">
            <a:avLst/>
          </a:prstGeom>
          <a:noFill/>
          <a:ln>
            <a:noFill/>
          </a:ln>
        </p:spPr>
      </p:pic>
      <p:pic>
        <p:nvPicPr>
          <p:cNvPr id="5977" name="Google Shape;5977;p350"/>
          <p:cNvPicPr preferRelativeResize="0"/>
          <p:nvPr/>
        </p:nvPicPr>
        <p:blipFill rotWithShape="1">
          <a:blip r:embed="rId4">
            <a:alphaModFix/>
          </a:blip>
          <a:srcRect t="1774" b="1765"/>
          <a:stretch/>
        </p:blipFill>
        <p:spPr>
          <a:xfrm>
            <a:off x="429768" y="2227098"/>
            <a:ext cx="785566" cy="606900"/>
          </a:xfrm>
          <a:prstGeom prst="rect">
            <a:avLst/>
          </a:prstGeom>
          <a:noFill/>
          <a:ln>
            <a:noFill/>
          </a:ln>
        </p:spPr>
      </p:pic>
      <p:pic>
        <p:nvPicPr>
          <p:cNvPr id="5978" name="Google Shape;5978;p350"/>
          <p:cNvPicPr preferRelativeResize="0"/>
          <p:nvPr/>
        </p:nvPicPr>
        <p:blipFill>
          <a:blip r:embed="rId5">
            <a:alphaModFix/>
          </a:blip>
          <a:stretch>
            <a:fillRect/>
          </a:stretch>
        </p:blipFill>
        <p:spPr>
          <a:xfrm>
            <a:off x="5950200" y="2186175"/>
            <a:ext cx="2919470" cy="262541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82"/>
        <p:cNvGrpSpPr/>
        <p:nvPr/>
      </p:nvGrpSpPr>
      <p:grpSpPr>
        <a:xfrm>
          <a:off x="0" y="0"/>
          <a:ext cx="0" cy="0"/>
          <a:chOff x="0" y="0"/>
          <a:chExt cx="0" cy="0"/>
        </a:xfrm>
      </p:grpSpPr>
      <p:sp>
        <p:nvSpPr>
          <p:cNvPr id="5983" name="Google Shape;5983;p3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65</a:t>
            </a:fld>
            <a:endParaRPr/>
          </a:p>
        </p:txBody>
      </p:sp>
      <p:sp>
        <p:nvSpPr>
          <p:cNvPr id="5984" name="Google Shape;5984;p35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5985" name="Google Shape;5985;p35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solidFill>
                  <a:schemeClr val="dk1"/>
                </a:solidFill>
                <a:latin typeface="Roboto Medium"/>
                <a:ea typeface="Roboto Medium"/>
                <a:cs typeface="Roboto Medium"/>
                <a:sym typeface="Roboto Medium"/>
              </a:rPr>
              <a:t>Homework: FinTech Case Study</a:t>
            </a:r>
            <a:endParaRPr>
              <a:solidFill>
                <a:schemeClr val="dk1"/>
              </a:solidFill>
              <a:latin typeface="Roboto Medium"/>
              <a:ea typeface="Roboto Medium"/>
              <a:cs typeface="Roboto Medium"/>
              <a:sym typeface="Roboto Medium"/>
            </a:endParaRPr>
          </a:p>
          <a:p>
            <a:pPr marL="0" lvl="0" indent="0" algn="l" rtl="0">
              <a:spcBef>
                <a:spcPts val="0"/>
              </a:spcBef>
              <a:spcAft>
                <a:spcPts val="0"/>
              </a:spcAft>
              <a:buNone/>
            </a:pPr>
            <a:r>
              <a:rPr lang="en" sz="2000">
                <a:solidFill>
                  <a:schemeClr val="dk1"/>
                </a:solidFill>
                <a:latin typeface="Roboto Light"/>
                <a:ea typeface="Roboto Light"/>
                <a:cs typeface="Roboto Light"/>
                <a:sym typeface="Roboto Light"/>
              </a:rPr>
              <a:t>In this homework assignment, you will develop a case study for a particular FinTech company </a:t>
            </a:r>
            <a:br>
              <a:rPr lang="en" sz="2000">
                <a:solidFill>
                  <a:schemeClr val="dk1"/>
                </a:solidFill>
                <a:latin typeface="Roboto Light"/>
                <a:ea typeface="Roboto Light"/>
                <a:cs typeface="Roboto Light"/>
                <a:sym typeface="Roboto Light"/>
              </a:rPr>
            </a:br>
            <a:r>
              <a:rPr lang="en" sz="2000">
                <a:solidFill>
                  <a:schemeClr val="dk1"/>
                </a:solidFill>
                <a:latin typeface="Roboto Light"/>
                <a:ea typeface="Roboto Light"/>
                <a:cs typeface="Roboto Light"/>
                <a:sym typeface="Roboto Light"/>
              </a:rPr>
              <a:t>or technology.</a:t>
            </a:r>
            <a:endParaRPr sz="2000">
              <a:solidFill>
                <a:schemeClr val="dk1"/>
              </a:solidFill>
              <a:latin typeface="Roboto Light"/>
              <a:ea typeface="Roboto Light"/>
              <a:cs typeface="Roboto Light"/>
              <a:sym typeface="Roboto Light"/>
            </a:endParaRPr>
          </a:p>
          <a:p>
            <a:pPr marL="0" lvl="0" indent="0" algn="l" rtl="0">
              <a:spcBef>
                <a:spcPts val="800"/>
              </a:spcBef>
              <a:spcAft>
                <a:spcPts val="0"/>
              </a:spcAft>
              <a:buNone/>
            </a:pPr>
            <a:r>
              <a:rPr lang="en" sz="2000">
                <a:solidFill>
                  <a:schemeClr val="dk1"/>
                </a:solidFill>
                <a:latin typeface="Roboto Light"/>
                <a:ea typeface="Roboto Light"/>
                <a:cs typeface="Roboto Light"/>
                <a:sym typeface="Roboto Light"/>
              </a:rPr>
              <a:t>(Instructions sent via Slack.)</a:t>
            </a:r>
            <a:endParaRPr>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89"/>
        <p:cNvGrpSpPr/>
        <p:nvPr/>
      </p:nvGrpSpPr>
      <p:grpSpPr>
        <a:xfrm>
          <a:off x="0" y="0"/>
          <a:ext cx="0" cy="0"/>
          <a:chOff x="0" y="0"/>
          <a:chExt cx="0" cy="0"/>
        </a:xfrm>
      </p:grpSpPr>
      <p:sp>
        <p:nvSpPr>
          <p:cNvPr id="5990" name="Google Shape;5990;p3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66</a:t>
            </a:fld>
            <a:endParaRPr/>
          </a:p>
        </p:txBody>
      </p:sp>
      <p:sp>
        <p:nvSpPr>
          <p:cNvPr id="5991" name="Google Shape;5991;p35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5992" name="Google Shape;5992;p35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57"/>
        <p:cNvGrpSpPr/>
        <p:nvPr/>
      </p:nvGrpSpPr>
      <p:grpSpPr>
        <a:xfrm>
          <a:off x="0" y="0"/>
          <a:ext cx="0" cy="0"/>
          <a:chOff x="0" y="0"/>
          <a:chExt cx="0" cy="0"/>
        </a:xfrm>
      </p:grpSpPr>
      <p:sp>
        <p:nvSpPr>
          <p:cNvPr id="5358" name="Google Shape;5358;p2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Is FinTech?</a:t>
            </a:r>
            <a:endParaRPr/>
          </a:p>
        </p:txBody>
      </p:sp>
      <p:sp>
        <p:nvSpPr>
          <p:cNvPr id="5359" name="Google Shape;5359;p29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broader FinTech category can be segmented into four variants.</a:t>
            </a:r>
            <a:endParaRPr/>
          </a:p>
        </p:txBody>
      </p:sp>
      <p:sp>
        <p:nvSpPr>
          <p:cNvPr id="5360" name="Google Shape;5360;p2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graphicFrame>
        <p:nvGraphicFramePr>
          <p:cNvPr id="5361" name="Google Shape;5361;p293"/>
          <p:cNvGraphicFramePr/>
          <p:nvPr/>
        </p:nvGraphicFramePr>
        <p:xfrm>
          <a:off x="471725" y="1183050"/>
          <a:ext cx="3000000" cy="3000000"/>
        </p:xfrm>
        <a:graphic>
          <a:graphicData uri="http://schemas.openxmlformats.org/drawingml/2006/table">
            <a:tbl>
              <a:tblPr>
                <a:noFill/>
                <a:tableStyleId>{DD6708AA-BE13-4F43-801D-CC3BC359C2F8}</a:tableStyleId>
              </a:tblPr>
              <a:tblGrid>
                <a:gridCol w="1072800">
                  <a:extLst>
                    <a:ext uri="{9D8B030D-6E8A-4147-A177-3AD203B41FA5}">
                      <a16:colId xmlns:a16="http://schemas.microsoft.com/office/drawing/2014/main" val="20000"/>
                    </a:ext>
                  </a:extLst>
                </a:gridCol>
                <a:gridCol w="1670875">
                  <a:extLst>
                    <a:ext uri="{9D8B030D-6E8A-4147-A177-3AD203B41FA5}">
                      <a16:colId xmlns:a16="http://schemas.microsoft.com/office/drawing/2014/main" val="20001"/>
                    </a:ext>
                  </a:extLst>
                </a:gridCol>
                <a:gridCol w="2856625">
                  <a:extLst>
                    <a:ext uri="{9D8B030D-6E8A-4147-A177-3AD203B41FA5}">
                      <a16:colId xmlns:a16="http://schemas.microsoft.com/office/drawing/2014/main" val="20002"/>
                    </a:ext>
                  </a:extLst>
                </a:gridCol>
                <a:gridCol w="2797700">
                  <a:extLst>
                    <a:ext uri="{9D8B030D-6E8A-4147-A177-3AD203B41FA5}">
                      <a16:colId xmlns:a16="http://schemas.microsoft.com/office/drawing/2014/main" val="20003"/>
                    </a:ext>
                  </a:extLst>
                </a:gridCol>
              </a:tblGrid>
              <a:tr h="1330900">
                <a:tc rowSpan="2">
                  <a:txBody>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Origin</a:t>
                      </a:r>
                      <a:endParaRPr sz="1800">
                        <a:latin typeface="Roboto Medium"/>
                        <a:ea typeface="Roboto Medium"/>
                        <a:cs typeface="Roboto Medium"/>
                        <a:sym typeface="Roboto Medium"/>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212940"/>
                    </a:solidFill>
                  </a:tcPr>
                </a:tc>
                <a:tc>
                  <a:txBody>
                    <a:bodyPr/>
                    <a:lstStyle/>
                    <a:p>
                      <a:pPr marL="0" lvl="0" indent="0" algn="l" rtl="0">
                        <a:spcBef>
                          <a:spcPts val="0"/>
                        </a:spcBef>
                        <a:spcAft>
                          <a:spcPts val="0"/>
                        </a:spcAft>
                        <a:buNone/>
                      </a:pPr>
                      <a:r>
                        <a:rPr lang="en">
                          <a:solidFill>
                            <a:srgbClr val="FFFFFF"/>
                          </a:solidFill>
                          <a:latin typeface="Roboto Medium"/>
                          <a:ea typeface="Roboto Medium"/>
                          <a:cs typeface="Roboto Medium"/>
                          <a:sym typeface="Roboto Medium"/>
                        </a:rPr>
                        <a:t>Technology</a:t>
                      </a:r>
                      <a:endParaRPr>
                        <a:solidFill>
                          <a:srgbClr val="FFFFFF"/>
                        </a:solidFill>
                        <a:latin typeface="Roboto Medium"/>
                        <a:ea typeface="Roboto Medium"/>
                        <a:cs typeface="Roboto Medium"/>
                        <a:sym typeface="Roboto Medium"/>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336699"/>
                    </a:solidFill>
                  </a:tcPr>
                </a:tc>
                <a:tc>
                  <a:txBody>
                    <a:bodyPr/>
                    <a:lstStyle/>
                    <a:p>
                      <a:pPr marL="0" lvl="0" indent="0" algn="l" rtl="0">
                        <a:spcBef>
                          <a:spcPts val="0"/>
                        </a:spcBef>
                        <a:spcAft>
                          <a:spcPts val="0"/>
                        </a:spcAft>
                        <a:buNone/>
                      </a:pPr>
                      <a:r>
                        <a:rPr lang="en" sz="1200" b="1">
                          <a:solidFill>
                            <a:srgbClr val="FFFFFF"/>
                          </a:solidFill>
                          <a:latin typeface="Roboto"/>
                          <a:ea typeface="Roboto"/>
                          <a:cs typeface="Roboto"/>
                          <a:sym typeface="Roboto"/>
                        </a:rPr>
                        <a:t>Infrastructure providers </a:t>
                      </a:r>
                      <a:r>
                        <a:rPr lang="en" sz="1200">
                          <a:solidFill>
                            <a:srgbClr val="FFFFFF"/>
                          </a:solidFill>
                          <a:latin typeface="Roboto"/>
                          <a:ea typeface="Roboto"/>
                          <a:cs typeface="Roboto"/>
                          <a:sym typeface="Roboto"/>
                        </a:rPr>
                        <a:t>seeking to help financial institutions digitize and modernize their technology stacks.</a:t>
                      </a:r>
                      <a:endParaRPr sz="1200">
                        <a:solidFill>
                          <a:srgbClr val="FFFFFF"/>
                        </a:solidFill>
                        <a:latin typeface="Roboto"/>
                        <a:ea typeface="Roboto"/>
                        <a:cs typeface="Roboto"/>
                        <a:sym typeface="Roboto"/>
                      </a:endParaRPr>
                    </a:p>
                    <a:p>
                      <a:pPr marL="0" lvl="0" indent="0" algn="l" rtl="0">
                        <a:spcBef>
                          <a:spcPts val="600"/>
                        </a:spcBef>
                        <a:spcAft>
                          <a:spcPts val="600"/>
                        </a:spcAft>
                        <a:buNone/>
                      </a:pPr>
                      <a:r>
                        <a:rPr lang="en" sz="1200">
                          <a:solidFill>
                            <a:srgbClr val="FFFFFF"/>
                          </a:solidFill>
                          <a:latin typeface="Roboto"/>
                          <a:ea typeface="Roboto"/>
                          <a:cs typeface="Roboto"/>
                          <a:sym typeface="Roboto"/>
                        </a:rPr>
                        <a:t>Examples: FNZ, Marqeta, Onfido</a:t>
                      </a:r>
                      <a:endParaRPr sz="1200">
                        <a:solidFill>
                          <a:srgbClr val="FFFFFF"/>
                        </a:solidFill>
                        <a:latin typeface="Roboto"/>
                        <a:ea typeface="Roboto"/>
                        <a:cs typeface="Roboto"/>
                        <a:sym typeface="Roboto"/>
                      </a:endParaRPr>
                    </a:p>
                  </a:txBody>
                  <a:tcPr marL="91425" marR="91425"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336699"/>
                    </a:solidFill>
                  </a:tcPr>
                </a:tc>
                <a:tc>
                  <a:txBody>
                    <a:bodyPr/>
                    <a:lstStyle/>
                    <a:p>
                      <a:pPr marL="0" lvl="0" indent="0" algn="l" rtl="0">
                        <a:spcBef>
                          <a:spcPts val="0"/>
                        </a:spcBef>
                        <a:spcAft>
                          <a:spcPts val="0"/>
                        </a:spcAft>
                        <a:buNone/>
                      </a:pPr>
                      <a:r>
                        <a:rPr lang="en" sz="1200" b="1">
                          <a:solidFill>
                            <a:srgbClr val="FFFFFF"/>
                          </a:solidFill>
                          <a:latin typeface="Roboto"/>
                          <a:ea typeface="Roboto"/>
                          <a:cs typeface="Roboto"/>
                          <a:sym typeface="Roboto"/>
                        </a:rPr>
                        <a:t>Large technology ecosystems </a:t>
                      </a:r>
                      <a:r>
                        <a:rPr lang="en" sz="1200">
                          <a:solidFill>
                            <a:srgbClr val="FFFFFF"/>
                          </a:solidFill>
                          <a:latin typeface="Roboto"/>
                          <a:ea typeface="Roboto"/>
                          <a:cs typeface="Roboto"/>
                          <a:sym typeface="Roboto"/>
                        </a:rPr>
                        <a:t>using financial services to strengthen relationships with users.</a:t>
                      </a:r>
                      <a:endParaRPr sz="1200">
                        <a:solidFill>
                          <a:srgbClr val="FFFFFF"/>
                        </a:solidFill>
                        <a:latin typeface="Roboto"/>
                        <a:ea typeface="Roboto"/>
                        <a:cs typeface="Roboto"/>
                        <a:sym typeface="Roboto"/>
                      </a:endParaRPr>
                    </a:p>
                    <a:p>
                      <a:pPr marL="0" lvl="0" indent="0" algn="l" rtl="0">
                        <a:spcBef>
                          <a:spcPts val="600"/>
                        </a:spcBef>
                        <a:spcAft>
                          <a:spcPts val="600"/>
                        </a:spcAft>
                        <a:buNone/>
                      </a:pPr>
                      <a:r>
                        <a:rPr lang="en" sz="1200">
                          <a:solidFill>
                            <a:srgbClr val="FFFFFF"/>
                          </a:solidFill>
                          <a:latin typeface="Roboto"/>
                          <a:ea typeface="Roboto"/>
                          <a:cs typeface="Roboto"/>
                          <a:sym typeface="Roboto"/>
                        </a:rPr>
                        <a:t>Examples: Apple, Ant Financial, Tencent</a:t>
                      </a:r>
                      <a:endParaRPr sz="1200">
                        <a:solidFill>
                          <a:srgbClr val="FFFFFF"/>
                        </a:solidFill>
                        <a:latin typeface="Roboto"/>
                        <a:ea typeface="Roboto"/>
                        <a:cs typeface="Roboto"/>
                        <a:sym typeface="Roboto"/>
                      </a:endParaRPr>
                    </a:p>
                  </a:txBody>
                  <a:tcPr marL="91425" marR="91425" marT="13715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336699"/>
                    </a:solidFill>
                  </a:tcPr>
                </a:tc>
                <a:extLst>
                  <a:ext uri="{0D108BD9-81ED-4DB2-BD59-A6C34878D82A}">
                    <a16:rowId xmlns:a16="http://schemas.microsoft.com/office/drawing/2014/main" val="10000"/>
                  </a:ext>
                </a:extLst>
              </a:tr>
              <a:tr h="1274600">
                <a:tc vMerge="1">
                  <a:txBody>
                    <a:bodyPr/>
                    <a:lstStyle/>
                    <a:p>
                      <a:endParaRPr lang="en-US"/>
                    </a:p>
                  </a:txBody>
                  <a:tcPr/>
                </a:tc>
                <a:tc>
                  <a:txBody>
                    <a:bodyPr/>
                    <a:lstStyle/>
                    <a:p>
                      <a:pPr marL="0" lvl="0" indent="0" algn="l" rtl="0">
                        <a:spcBef>
                          <a:spcPts val="0"/>
                        </a:spcBef>
                        <a:spcAft>
                          <a:spcPts val="0"/>
                        </a:spcAft>
                        <a:buNone/>
                      </a:pPr>
                      <a:r>
                        <a:rPr lang="en">
                          <a:solidFill>
                            <a:srgbClr val="FFFFFF"/>
                          </a:solidFill>
                          <a:latin typeface="Roboto Medium"/>
                          <a:ea typeface="Roboto Medium"/>
                          <a:cs typeface="Roboto Medium"/>
                          <a:sym typeface="Roboto Medium"/>
                        </a:rPr>
                        <a:t>Financial Services</a:t>
                      </a:r>
                      <a:endParaRPr>
                        <a:solidFill>
                          <a:srgbClr val="FFFFFF"/>
                        </a:solidFill>
                        <a:latin typeface="Roboto Medium"/>
                        <a:ea typeface="Roboto Medium"/>
                        <a:cs typeface="Roboto Medium"/>
                        <a:sym typeface="Roboto Medium"/>
                      </a:endParaRPr>
                    </a:p>
                  </a:txBody>
                  <a:tcPr marL="91425" marR="91425" marT="5486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666666"/>
                    </a:solidFill>
                  </a:tcPr>
                </a:tc>
                <a:tc>
                  <a:txBody>
                    <a:bodyPr/>
                    <a:lstStyle/>
                    <a:p>
                      <a:pPr marL="0" lvl="0" indent="0" algn="l" rtl="0">
                        <a:spcBef>
                          <a:spcPts val="0"/>
                        </a:spcBef>
                        <a:spcAft>
                          <a:spcPts val="0"/>
                        </a:spcAft>
                        <a:buNone/>
                      </a:pPr>
                      <a:r>
                        <a:rPr lang="en" sz="1200" b="1">
                          <a:solidFill>
                            <a:srgbClr val="FFFFFF"/>
                          </a:solidFill>
                          <a:latin typeface="Roboto"/>
                          <a:ea typeface="Roboto"/>
                          <a:cs typeface="Roboto"/>
                          <a:sym typeface="Roboto"/>
                        </a:rPr>
                        <a:t>New entrants, start-ups, and attackers </a:t>
                      </a:r>
                      <a:r>
                        <a:rPr lang="en" sz="1200">
                          <a:solidFill>
                            <a:srgbClr val="FFFFFF"/>
                          </a:solidFill>
                          <a:latin typeface="Roboto"/>
                          <a:ea typeface="Roboto"/>
                          <a:cs typeface="Roboto"/>
                          <a:sym typeface="Roboto"/>
                        </a:rPr>
                        <a:t>seeking to enter financial services using new technologies.</a:t>
                      </a:r>
                      <a:endParaRPr sz="1200">
                        <a:solidFill>
                          <a:srgbClr val="FFFFFF"/>
                        </a:solidFill>
                        <a:latin typeface="Roboto"/>
                        <a:ea typeface="Roboto"/>
                        <a:cs typeface="Roboto"/>
                        <a:sym typeface="Roboto"/>
                      </a:endParaRPr>
                    </a:p>
                    <a:p>
                      <a:pPr marL="0" lvl="0" indent="0" algn="l" rtl="0">
                        <a:spcBef>
                          <a:spcPts val="600"/>
                        </a:spcBef>
                        <a:spcAft>
                          <a:spcPts val="600"/>
                        </a:spcAft>
                        <a:buNone/>
                      </a:pPr>
                      <a:r>
                        <a:rPr lang="en" sz="1200">
                          <a:solidFill>
                            <a:srgbClr val="FFFFFF"/>
                          </a:solidFill>
                          <a:latin typeface="Roboto"/>
                          <a:ea typeface="Roboto"/>
                          <a:cs typeface="Roboto"/>
                          <a:sym typeface="Roboto"/>
                        </a:rPr>
                        <a:t>Examples: SoFi, TransferWise, LendingClub</a:t>
                      </a:r>
                      <a:endParaRPr sz="1200">
                        <a:solidFill>
                          <a:srgbClr val="FFFFFF"/>
                        </a:solidFill>
                        <a:latin typeface="Roboto"/>
                        <a:ea typeface="Roboto"/>
                        <a:cs typeface="Roboto"/>
                        <a:sym typeface="Roboto"/>
                      </a:endParaRPr>
                    </a:p>
                  </a:txBody>
                  <a:tcPr marL="91425" marR="91425" marT="18287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666666"/>
                    </a:solidFill>
                  </a:tcPr>
                </a:tc>
                <a:tc>
                  <a:txBody>
                    <a:bodyPr/>
                    <a:lstStyle/>
                    <a:p>
                      <a:pPr marL="0" lvl="0" indent="0" algn="l" rtl="0">
                        <a:spcBef>
                          <a:spcPts val="0"/>
                        </a:spcBef>
                        <a:spcAft>
                          <a:spcPts val="0"/>
                        </a:spcAft>
                        <a:buNone/>
                      </a:pPr>
                      <a:r>
                        <a:rPr lang="en" sz="1200" b="1">
                          <a:solidFill>
                            <a:srgbClr val="FFFFFF"/>
                          </a:solidFill>
                          <a:latin typeface="Roboto"/>
                          <a:ea typeface="Roboto"/>
                          <a:cs typeface="Roboto"/>
                          <a:sym typeface="Roboto"/>
                        </a:rPr>
                        <a:t>Incumbent financial institutions </a:t>
                      </a:r>
                      <a:r>
                        <a:rPr lang="en" sz="1200">
                          <a:solidFill>
                            <a:srgbClr val="FFFFFF"/>
                          </a:solidFill>
                          <a:latin typeface="Roboto"/>
                          <a:ea typeface="Roboto"/>
                          <a:cs typeface="Roboto"/>
                          <a:sym typeface="Roboto"/>
                        </a:rPr>
                        <a:t>making significant investments in technology to lift their game.</a:t>
                      </a:r>
                      <a:endParaRPr sz="1200">
                        <a:solidFill>
                          <a:srgbClr val="FFFFFF"/>
                        </a:solidFill>
                        <a:latin typeface="Roboto"/>
                        <a:ea typeface="Roboto"/>
                        <a:cs typeface="Roboto"/>
                        <a:sym typeface="Roboto"/>
                      </a:endParaRPr>
                    </a:p>
                    <a:p>
                      <a:pPr marL="0" lvl="0" indent="0" algn="l" rtl="0">
                        <a:spcBef>
                          <a:spcPts val="600"/>
                        </a:spcBef>
                        <a:spcAft>
                          <a:spcPts val="600"/>
                        </a:spcAft>
                        <a:buNone/>
                      </a:pPr>
                      <a:r>
                        <a:rPr lang="en" sz="1200">
                          <a:solidFill>
                            <a:srgbClr val="FFFFFF"/>
                          </a:solidFill>
                          <a:latin typeface="Roboto"/>
                          <a:ea typeface="Roboto"/>
                          <a:cs typeface="Roboto"/>
                          <a:sym typeface="Roboto"/>
                        </a:rPr>
                        <a:t>Examples: Wells Fargo, Ping An</a:t>
                      </a:r>
                      <a:endParaRPr sz="1200">
                        <a:solidFill>
                          <a:srgbClr val="FFFFFF"/>
                        </a:solidFill>
                        <a:latin typeface="Roboto"/>
                        <a:ea typeface="Roboto"/>
                        <a:cs typeface="Roboto"/>
                        <a:sym typeface="Roboto"/>
                      </a:endParaRPr>
                    </a:p>
                  </a:txBody>
                  <a:tcPr marL="91425" marR="91425" marT="18287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419725">
                <a:tc rowSpan="2">
                  <a:txBody>
                    <a:bodyPr/>
                    <a:lstStyle/>
                    <a:p>
                      <a:pPr marL="0" lvl="0" indent="0" algn="l" rtl="0">
                        <a:spcBef>
                          <a:spcPts val="0"/>
                        </a:spcBef>
                        <a:spcAft>
                          <a:spcPts val="0"/>
                        </a:spcAft>
                        <a:buNone/>
                      </a:pPr>
                      <a:endParaRPr sz="10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Low</a:t>
                      </a:r>
                      <a:br>
                        <a:rPr lang="en">
                          <a:solidFill>
                            <a:srgbClr val="FFFFFF"/>
                          </a:solidFill>
                          <a:latin typeface="Roboto Medium"/>
                          <a:ea typeface="Roboto Medium"/>
                          <a:cs typeface="Roboto Medium"/>
                          <a:sym typeface="Roboto Medium"/>
                        </a:rPr>
                      </a:br>
                      <a:r>
                        <a:rPr lang="en">
                          <a:solidFill>
                            <a:srgbClr val="FFFFFF"/>
                          </a:solidFill>
                          <a:latin typeface="Roboto Medium"/>
                          <a:ea typeface="Roboto Medium"/>
                          <a:cs typeface="Roboto Medium"/>
                          <a:sym typeface="Roboto Medium"/>
                        </a:rPr>
                        <a:t>(small scale)</a:t>
                      </a:r>
                      <a:endParaRPr>
                        <a:solidFill>
                          <a:srgbClr val="FFFFFF"/>
                        </a:solidFill>
                        <a:latin typeface="Roboto Medium"/>
                        <a:ea typeface="Roboto Medium"/>
                        <a:cs typeface="Roboto Medium"/>
                        <a:sym typeface="Roboto Medium"/>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High</a:t>
                      </a:r>
                      <a:br>
                        <a:rPr lang="en">
                          <a:solidFill>
                            <a:srgbClr val="FFFFFF"/>
                          </a:solidFill>
                          <a:latin typeface="Roboto Medium"/>
                          <a:ea typeface="Roboto Medium"/>
                          <a:cs typeface="Roboto Medium"/>
                          <a:sym typeface="Roboto Medium"/>
                        </a:rPr>
                      </a:br>
                      <a:r>
                        <a:rPr lang="en">
                          <a:solidFill>
                            <a:srgbClr val="FFFFFF"/>
                          </a:solidFill>
                          <a:latin typeface="Roboto Medium"/>
                          <a:ea typeface="Roboto Medium"/>
                          <a:cs typeface="Roboto Medium"/>
                          <a:sym typeface="Roboto Medium"/>
                        </a:rPr>
                        <a:t>(large scale)</a:t>
                      </a:r>
                      <a:endParaRPr>
                        <a:solidFill>
                          <a:srgbClr val="FFFFFF"/>
                        </a:solidFill>
                        <a:latin typeface="Roboto Medium"/>
                        <a:ea typeface="Roboto Medium"/>
                        <a:cs typeface="Roboto Medium"/>
                        <a:sym typeface="Roboto Medium"/>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2"/>
                  </a:ext>
                </a:extLst>
              </a:tr>
              <a:tr h="385925">
                <a:tc vMerge="1">
                  <a:txBody>
                    <a:bodyPr/>
                    <a:lstStyle/>
                    <a:p>
                      <a:endParaRPr lang="en-US"/>
                    </a:p>
                  </a:txBody>
                  <a:tcPr/>
                </a:tc>
                <a:tc>
                  <a:txBody>
                    <a:bodyPr/>
                    <a:lstStyle/>
                    <a:p>
                      <a:pPr marL="0" lvl="0" indent="0" algn="l" rtl="0">
                        <a:spcBef>
                          <a:spcPts val="0"/>
                        </a:spcBef>
                        <a:spcAft>
                          <a:spcPts val="0"/>
                        </a:spcAft>
                        <a:buNone/>
                      </a:pPr>
                      <a:endParaRPr sz="1000">
                        <a:latin typeface="Roboto"/>
                        <a:ea typeface="Roboto"/>
                        <a:cs typeface="Roboto"/>
                        <a:sym typeface="Roboto"/>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tc gridSpan="2">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Scale</a:t>
                      </a:r>
                      <a:endParaRPr>
                        <a:solidFill>
                          <a:srgbClr val="FFFFFF"/>
                        </a:solidFill>
                        <a:latin typeface="Roboto Medium"/>
                        <a:ea typeface="Roboto Medium"/>
                        <a:cs typeface="Roboto Medium"/>
                        <a:sym typeface="Roboto Medium"/>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212940"/>
                    </a:solidFill>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5362" name="Google Shape;5362;p29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Source: McKinsey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66"/>
        <p:cNvGrpSpPr/>
        <p:nvPr/>
      </p:nvGrpSpPr>
      <p:grpSpPr>
        <a:xfrm>
          <a:off x="0" y="0"/>
          <a:ext cx="0" cy="0"/>
          <a:chOff x="0" y="0"/>
          <a:chExt cx="0" cy="0"/>
        </a:xfrm>
      </p:grpSpPr>
      <p:pic>
        <p:nvPicPr>
          <p:cNvPr id="5367" name="Google Shape;5367;p294"/>
          <p:cNvPicPr preferRelativeResize="0"/>
          <p:nvPr/>
        </p:nvPicPr>
        <p:blipFill>
          <a:blip r:embed="rId3">
            <a:alphaModFix/>
          </a:blip>
          <a:stretch>
            <a:fillRect/>
          </a:stretch>
        </p:blipFill>
        <p:spPr>
          <a:xfrm>
            <a:off x="-83249" y="-194275"/>
            <a:ext cx="9269126" cy="5793201"/>
          </a:xfrm>
          <a:prstGeom prst="rect">
            <a:avLst/>
          </a:prstGeom>
          <a:noFill/>
          <a:ln>
            <a:noFill/>
          </a:ln>
        </p:spPr>
      </p:pic>
      <p:sp>
        <p:nvSpPr>
          <p:cNvPr id="5368" name="Google Shape;5368;p294"/>
          <p:cNvSpPr txBox="1">
            <a:spLocks noGrp="1"/>
          </p:cNvSpPr>
          <p:nvPr>
            <p:ph type="title"/>
          </p:nvPr>
        </p:nvSpPr>
        <p:spPr>
          <a:xfrm>
            <a:off x="355825" y="1163325"/>
            <a:ext cx="4047600" cy="30102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4200">
                <a:solidFill>
                  <a:srgbClr val="FFFFFF"/>
                </a:solidFill>
                <a:latin typeface="Roboto Light"/>
                <a:ea typeface="Roboto Light"/>
                <a:cs typeface="Roboto Light"/>
                <a:sym typeface="Roboto Light"/>
              </a:rPr>
              <a:t>But what</a:t>
            </a:r>
            <a:br>
              <a:rPr lang="en" sz="4200">
                <a:solidFill>
                  <a:srgbClr val="FFFFFF"/>
                </a:solidFill>
                <a:latin typeface="Roboto Light"/>
                <a:ea typeface="Roboto Light"/>
                <a:cs typeface="Roboto Light"/>
                <a:sym typeface="Roboto Light"/>
              </a:rPr>
            </a:br>
            <a:r>
              <a:rPr lang="en" sz="4200">
                <a:solidFill>
                  <a:srgbClr val="FFFFFF"/>
                </a:solidFill>
                <a:latin typeface="Roboto Light"/>
                <a:ea typeface="Roboto Light"/>
                <a:cs typeface="Roboto Light"/>
                <a:sym typeface="Roboto Light"/>
              </a:rPr>
              <a:t>exactly </a:t>
            </a:r>
            <a:r>
              <a:rPr lang="en" sz="4200" i="1">
                <a:solidFill>
                  <a:srgbClr val="FFFFFF"/>
                </a:solidFill>
                <a:latin typeface="Roboto Light"/>
                <a:ea typeface="Roboto Light"/>
                <a:cs typeface="Roboto Light"/>
                <a:sym typeface="Roboto Light"/>
              </a:rPr>
              <a:t>is</a:t>
            </a:r>
            <a:r>
              <a:rPr lang="en" sz="4200">
                <a:solidFill>
                  <a:srgbClr val="FFFFFF"/>
                </a:solidFill>
                <a:latin typeface="Roboto Light"/>
                <a:ea typeface="Roboto Light"/>
                <a:cs typeface="Roboto Light"/>
                <a:sym typeface="Roboto Light"/>
              </a:rPr>
              <a:t> FinTech?</a:t>
            </a:r>
            <a:endParaRPr sz="4200">
              <a:solidFill>
                <a:srgbClr val="FFFFFF"/>
              </a:solidFill>
              <a:latin typeface="Roboto Light"/>
              <a:ea typeface="Roboto Light"/>
              <a:cs typeface="Roboto Light"/>
              <a:sym typeface="Roboto Light"/>
            </a:endParaRPr>
          </a:p>
        </p:txBody>
      </p:sp>
      <p:sp>
        <p:nvSpPr>
          <p:cNvPr id="5369" name="Google Shape;5369;p2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73"/>
        <p:cNvGrpSpPr/>
        <p:nvPr/>
      </p:nvGrpSpPr>
      <p:grpSpPr>
        <a:xfrm>
          <a:off x="0" y="0"/>
          <a:ext cx="0" cy="0"/>
          <a:chOff x="0" y="0"/>
          <a:chExt cx="0" cy="0"/>
        </a:xfrm>
      </p:grpSpPr>
      <p:sp>
        <p:nvSpPr>
          <p:cNvPr id="5374" name="Google Shape;5374;p295"/>
          <p:cNvSpPr txBox="1">
            <a:spLocks noGrp="1"/>
          </p:cNvSpPr>
          <p:nvPr>
            <p:ph type="title"/>
          </p:nvPr>
        </p:nvSpPr>
        <p:spPr>
          <a:xfrm>
            <a:off x="2544050" y="1088475"/>
            <a:ext cx="6244200" cy="3028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rgbClr val="24292E"/>
                </a:solidFill>
                <a:latin typeface="Roboto Light"/>
                <a:ea typeface="Roboto Light"/>
                <a:cs typeface="Roboto Light"/>
                <a:sym typeface="Roboto Light"/>
              </a:rPr>
              <a:t>FinTech is the combination of finance and technology. More specifically, it describes </a:t>
            </a:r>
            <a:br>
              <a:rPr lang="en" sz="2400">
                <a:solidFill>
                  <a:srgbClr val="24292E"/>
                </a:solidFill>
                <a:latin typeface="Roboto Light"/>
                <a:ea typeface="Roboto Light"/>
                <a:cs typeface="Roboto Light"/>
                <a:sym typeface="Roboto Light"/>
              </a:rPr>
            </a:br>
            <a:r>
              <a:rPr lang="en" sz="2400">
                <a:solidFill>
                  <a:srgbClr val="24292E"/>
                </a:solidFill>
                <a:latin typeface="Roboto Light"/>
                <a:ea typeface="Roboto Light"/>
                <a:cs typeface="Roboto Light"/>
                <a:sym typeface="Roboto Light"/>
              </a:rPr>
              <a:t>a </a:t>
            </a:r>
            <a:r>
              <a:rPr lang="en" sz="2400">
                <a:solidFill>
                  <a:srgbClr val="24292E"/>
                </a:solidFill>
                <a:latin typeface="Roboto Medium"/>
                <a:ea typeface="Roboto Medium"/>
                <a:cs typeface="Roboto Medium"/>
                <a:sym typeface="Roboto Medium"/>
              </a:rPr>
              <a:t>financial services industry</a:t>
            </a:r>
            <a:r>
              <a:rPr lang="en" sz="2400">
                <a:solidFill>
                  <a:srgbClr val="24292E"/>
                </a:solidFill>
                <a:latin typeface="Roboto Light"/>
                <a:ea typeface="Roboto Light"/>
                <a:cs typeface="Roboto Light"/>
                <a:sym typeface="Roboto Light"/>
              </a:rPr>
              <a:t> that has been disrupted by </a:t>
            </a:r>
            <a:r>
              <a:rPr lang="en" sz="2400">
                <a:solidFill>
                  <a:srgbClr val="24292E"/>
                </a:solidFill>
                <a:latin typeface="Roboto Medium"/>
                <a:ea typeface="Roboto Medium"/>
                <a:cs typeface="Roboto Medium"/>
                <a:sym typeface="Roboto Medium"/>
              </a:rPr>
              <a:t>technological innovation</a:t>
            </a:r>
            <a:r>
              <a:rPr lang="en" sz="2400">
                <a:solidFill>
                  <a:srgbClr val="24292E"/>
                </a:solidFill>
                <a:latin typeface="Roboto Light"/>
                <a:ea typeface="Roboto Light"/>
                <a:cs typeface="Roboto Light"/>
                <a:sym typeface="Roboto Light"/>
              </a:rPr>
              <a:t> that competes with traditional </a:t>
            </a:r>
            <a:r>
              <a:rPr lang="en" sz="2400">
                <a:solidFill>
                  <a:srgbClr val="24292E"/>
                </a:solidFill>
                <a:latin typeface="Roboto Medium"/>
                <a:ea typeface="Roboto Medium"/>
                <a:cs typeface="Roboto Medium"/>
                <a:sym typeface="Roboto Medium"/>
              </a:rPr>
              <a:t>financial methods</a:t>
            </a:r>
            <a:r>
              <a:rPr lang="en" sz="2400">
                <a:solidFill>
                  <a:srgbClr val="24292E"/>
                </a:solidFill>
                <a:latin typeface="Roboto Light"/>
                <a:ea typeface="Roboto Light"/>
                <a:cs typeface="Roboto Light"/>
                <a:sym typeface="Roboto Light"/>
              </a:rPr>
              <a:t> and </a:t>
            </a:r>
            <a:r>
              <a:rPr lang="en" sz="2400">
                <a:solidFill>
                  <a:srgbClr val="24292E"/>
                </a:solidFill>
                <a:latin typeface="Roboto Medium"/>
                <a:ea typeface="Roboto Medium"/>
                <a:cs typeface="Roboto Medium"/>
                <a:sym typeface="Roboto Medium"/>
              </a:rPr>
              <a:t>improves activities and inefficiencies</a:t>
            </a:r>
            <a:r>
              <a:rPr lang="en" sz="2400">
                <a:solidFill>
                  <a:srgbClr val="24292E"/>
                </a:solidFill>
                <a:latin typeface="Roboto Light"/>
                <a:ea typeface="Roboto Light"/>
                <a:cs typeface="Roboto Light"/>
                <a:sym typeface="Roboto Light"/>
              </a:rPr>
              <a:t> </a:t>
            </a:r>
            <a:br>
              <a:rPr lang="en" sz="2400">
                <a:solidFill>
                  <a:srgbClr val="24292E"/>
                </a:solidFill>
                <a:latin typeface="Roboto Light"/>
                <a:ea typeface="Roboto Light"/>
                <a:cs typeface="Roboto Light"/>
                <a:sym typeface="Roboto Light"/>
              </a:rPr>
            </a:br>
            <a:r>
              <a:rPr lang="en" sz="2400">
                <a:solidFill>
                  <a:srgbClr val="24292E"/>
                </a:solidFill>
                <a:latin typeface="Roboto Light"/>
                <a:ea typeface="Roboto Light"/>
                <a:cs typeface="Roboto Light"/>
                <a:sym typeface="Roboto Light"/>
              </a:rPr>
              <a:t>in finance.</a:t>
            </a:r>
            <a:endParaRPr sz="2400">
              <a:latin typeface="Roboto Light"/>
              <a:ea typeface="Roboto Light"/>
              <a:cs typeface="Roboto Light"/>
              <a:sym typeface="Roboto Light"/>
            </a:endParaRPr>
          </a:p>
        </p:txBody>
      </p:sp>
      <p:sp>
        <p:nvSpPr>
          <p:cNvPr id="5375" name="Google Shape;5375;p2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2863</Words>
  <Application>Microsoft Office PowerPoint</Application>
  <PresentationFormat>On-screen Show (16:9)</PresentationFormat>
  <Paragraphs>399</Paragraphs>
  <Slides>66</Slides>
  <Notes>66</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66</vt:i4>
      </vt:variant>
    </vt:vector>
  </HeadingPairs>
  <TitlesOfParts>
    <vt:vector size="80" baseType="lpstr">
      <vt:lpstr>Roboto Medium</vt:lpstr>
      <vt:lpstr>Roboto Thin</vt:lpstr>
      <vt:lpstr>Arial</vt:lpstr>
      <vt:lpstr>Calibri</vt:lpstr>
      <vt:lpstr>Amatic SC</vt:lpstr>
      <vt:lpstr>Roboto</vt:lpstr>
      <vt:lpstr>Georgia</vt:lpstr>
      <vt:lpstr>Roboto Light</vt:lpstr>
      <vt:lpstr>Inconsolata</vt:lpstr>
      <vt:lpstr>Simple Light</vt:lpstr>
      <vt:lpstr>Simple Light</vt:lpstr>
      <vt:lpstr>Simple Light</vt:lpstr>
      <vt:lpstr>Simple Light</vt:lpstr>
      <vt:lpstr>Simple Light</vt:lpstr>
      <vt:lpstr>Lesson 1.1</vt:lpstr>
      <vt:lpstr>PowerPoint Presentation</vt:lpstr>
      <vt:lpstr>Class Objectives</vt:lpstr>
      <vt:lpstr>Defining FinTech</vt:lpstr>
      <vt:lpstr>PowerPoint Presentation</vt:lpstr>
      <vt:lpstr>The Financial Sector Today</vt:lpstr>
      <vt:lpstr>What Is FinTech?</vt:lpstr>
      <vt:lpstr>But what exactly is FinTech?</vt:lpstr>
      <vt:lpstr>FinTech is the combination of finance and technology. More specifically, it describes  a financial services industry that has been disrupted by technological innovation that competes with traditional financial methods and improves activities and inefficiencies  in finance.</vt:lpstr>
      <vt:lpstr>Activity: FinTech Group Discussion In this activity, you will reflect on what FinTech means to you. (Instructions sent via Slack.)</vt:lpstr>
      <vt:lpstr>PowerPoint Presentation</vt:lpstr>
      <vt:lpstr>Course Overview</vt:lpstr>
      <vt:lpstr>Curriculum Overview</vt:lpstr>
      <vt:lpstr>Curriculum Overview</vt:lpstr>
      <vt:lpstr>Curriculum Breakdown by Week</vt:lpstr>
      <vt:lpstr>PowerPoint Presentation</vt:lpstr>
      <vt:lpstr>Hard Skills + Core Knowledge = Real Jobs</vt:lpstr>
      <vt:lpstr>Sample Homework Assignments</vt:lpstr>
      <vt:lpstr>Sample Assignment: Risky Business (APIs and Statistics)</vt:lpstr>
      <vt:lpstr>Sample Assignment: Stock Forecasting (Python &amp; Time Series Analysis)</vt:lpstr>
      <vt:lpstr>Sample Assignment: Crypto Sentiment (Machine Learning)</vt:lpstr>
      <vt:lpstr>Tips</vt:lpstr>
      <vt:lpstr>PowerPoint Presentation</vt:lpstr>
      <vt:lpstr>PowerPoint Presentation</vt:lpstr>
      <vt:lpstr>PowerPoint Presentation</vt:lpstr>
      <vt:lpstr>PowerPoint Presentation</vt:lpstr>
      <vt:lpstr>PowerPoint Presentation</vt:lpstr>
      <vt:lpstr>Celebrate  your successes!</vt:lpstr>
      <vt:lpstr>PowerPoint Presentation</vt:lpstr>
      <vt:lpstr>What was the  finance world like in 1999?</vt:lpstr>
      <vt:lpstr>Activity: Rip Van Winkle  Rip Van Winkle is the story of a man who fell asleep right before the events of the American Revolution. He woke up 20 years later to find the world completely changed. In this thought experiment, you will imagine what it would be like if Rip Van Winkle was a financial analyst who fell asleep in 1999 and woke up 20 years later.</vt:lpstr>
      <vt:lpstr>Suggested Time: 10 Minutes</vt:lpstr>
      <vt:lpstr>PowerPoint Presentation</vt:lpstr>
      <vt:lpstr>The Rise of FinTech</vt:lpstr>
      <vt:lpstr>Global FinTech Investment Growth</vt:lpstr>
      <vt:lpstr>Why is FinTech such a hot field of study these days?</vt:lpstr>
      <vt:lpstr>The Driving Forces of FinTech</vt:lpstr>
      <vt:lpstr>The Driving Forces of FinTech</vt:lpstr>
      <vt:lpstr>FinTech Thought Experiments</vt:lpstr>
      <vt:lpstr>Activity: Alpacalypse Now In this activity, you will work in groups to define  and articulate the challenges faced by the  Altruistic Alpacas charity. You will then pitch a solution to Altruistic Alpacas based on your group’s brainstorm.</vt:lpstr>
      <vt:lpstr>Activity: Alpacalypse Now</vt:lpstr>
      <vt:lpstr>Activity: Alpacalypse Now</vt:lpstr>
      <vt:lpstr>Activity: Alpacalypse Now</vt:lpstr>
      <vt:lpstr>Activity: Alpacalypse Now </vt:lpstr>
      <vt:lpstr>PowerPoint Presentation</vt:lpstr>
      <vt:lpstr>Review Alpacalypse Now</vt:lpstr>
      <vt:lpstr>Analyze the Need (Where should we send the alpacas?) </vt:lpstr>
      <vt:lpstr>Step 1: Identify Data Sources</vt:lpstr>
      <vt:lpstr>Step 1: Identify Data Sources  </vt:lpstr>
      <vt:lpstr>Step 2: Build a Data Retrieval Plan  </vt:lpstr>
      <vt:lpstr>Step 2: Build a Data Retrieval Plan  </vt:lpstr>
      <vt:lpstr>Step 3: Retrieve the Data with Python  </vt:lpstr>
      <vt:lpstr>Step 4: Assemble and Clean the Data  </vt:lpstr>
      <vt:lpstr>Step 5: Analyze for Trends  </vt:lpstr>
      <vt:lpstr>Bonus: Apply Machine Learning!  </vt:lpstr>
      <vt:lpstr>More Money, More Problems (How do we purchase animals with donation money?)  </vt:lpstr>
      <vt:lpstr>Cross-Border and Localized Payments</vt:lpstr>
      <vt:lpstr>Alpaca Your Bags (Did the animal arrive at the destination?)   </vt:lpstr>
      <vt:lpstr>Blockchain Logistics</vt:lpstr>
      <vt:lpstr>Wool You Buy This? (How does the recipient sell the alpacas’ wool?)   </vt:lpstr>
      <vt:lpstr>Mobile and Online Merchants</vt:lpstr>
      <vt:lpstr>Shear Scale of Impact (Did the donation actually help?)    </vt:lpstr>
      <vt:lpstr>Analyzing Socioeconomic Impact</vt:lpstr>
      <vt:lpstr>Tracking Transactions</vt:lpstr>
      <vt:lpstr>Homework: FinTech Case Study In this homework assignment, you will develop a case study for a particular FinTech company  or technology. (Instructions sent via Slack.)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1.1</dc:title>
  <dc:creator>Swarup</dc:creator>
  <cp:lastModifiedBy>Swarupa Sahu</cp:lastModifiedBy>
  <cp:revision>1</cp:revision>
  <dcterms:modified xsi:type="dcterms:W3CDTF">2020-09-16T03:45:01Z</dcterms:modified>
</cp:coreProperties>
</file>